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DB5AF3-D4BC-4A5A-B02F-E4DEBE76D9AF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3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0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8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0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5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84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5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rXAGY1dmE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quake.usgs.gov/earthquakes/map/#%7B%22autoUpdate%22%3A%5B%22autoUpdate%22%5D%2C%22basemap%22%3A%22grayscale%22%2C%22feed%22%3A%221day_m25%22%2C%22listFormat%22%3A%22default%22%2C%22mapposition%22%3A%5B%5B-85.05112877980659%2C-305.15625%5D%2C%5B75.14077784070429%2C144.84375%5D%5D%2C%22overlays%22%3A%5B%22plates%22%5D%2C%22restrictListToMap%22%3A%5B%22restrictListToMap%22%5D%2C%22search%22%3Anull%2C%22sort%22%3A%22newest%22%2C%22timezone%22%3A%22utc%22%2C%22viewModes%22%3A%5B%22map%22%5D%2C%22event%22%3Anull%7D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Earth Systems &amp; Resources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57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Rock Cycle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447800"/>
            <a:ext cx="6777317" cy="3508977"/>
          </a:xfrm>
        </p:spPr>
        <p:txBody>
          <a:bodyPr/>
          <a:lstStyle/>
          <a:p>
            <a:r>
              <a:rPr lang="en-US" dirty="0"/>
              <a:t>Rock cycle- the constant formation and destruction of rock.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410200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81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Igneous rocks- </a:t>
            </a:r>
            <a:r>
              <a:rPr lang="en-US" dirty="0"/>
              <a:t>rocks that form directly from magma.</a:t>
            </a:r>
          </a:p>
          <a:p>
            <a:pPr lvl="1"/>
            <a:r>
              <a:rPr lang="en-US" b="1" dirty="0"/>
              <a:t>Intrusive igneous- </a:t>
            </a:r>
            <a:r>
              <a:rPr lang="en-US" dirty="0"/>
              <a:t>form from within Earth as magma cools.  </a:t>
            </a:r>
          </a:p>
          <a:p>
            <a:pPr lvl="1"/>
            <a:r>
              <a:rPr lang="en-US" b="1" dirty="0"/>
              <a:t>Extrusive igneous- </a:t>
            </a:r>
            <a:r>
              <a:rPr lang="en-US" dirty="0"/>
              <a:t>from when magma cools above Earth. (ex.  A volcano that ejects magma out will form this)</a:t>
            </a:r>
          </a:p>
          <a:p>
            <a:r>
              <a:rPr lang="en-US" b="1" dirty="0"/>
              <a:t>Sedimentary rocks- </a:t>
            </a:r>
            <a:r>
              <a:rPr lang="en-US" dirty="0"/>
              <a:t>form when sediment such as mud, sands, or gravels are compressed by overlying sediments.</a:t>
            </a:r>
          </a:p>
          <a:p>
            <a:r>
              <a:rPr lang="en-US" b="1" dirty="0"/>
              <a:t>Metamorphic rocks- </a:t>
            </a:r>
            <a:r>
              <a:rPr lang="en-US" dirty="0"/>
              <a:t>form when sedimentary, igneous or other metamorphic rocks are subjected to high temperatures and pressures.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3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Earth’s resources determined when the planet was formed.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09" y="2324100"/>
            <a:ext cx="3327291" cy="406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92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Layers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401116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Core</a:t>
            </a:r>
            <a:r>
              <a:rPr lang="en-US" dirty="0"/>
              <a:t>- the innermost zone of the planet made of nickel and iron.</a:t>
            </a:r>
          </a:p>
          <a:p>
            <a:r>
              <a:rPr lang="en-US" b="1" dirty="0"/>
              <a:t>Mantle</a:t>
            </a:r>
            <a:r>
              <a:rPr lang="en-US" dirty="0"/>
              <a:t>- above the core containing magma</a:t>
            </a:r>
          </a:p>
          <a:p>
            <a:r>
              <a:rPr lang="en-US" b="1" dirty="0"/>
              <a:t>Crust</a:t>
            </a:r>
            <a:r>
              <a:rPr lang="en-US" dirty="0"/>
              <a:t>- the outermost layer of the planet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Asthenosphere</a:t>
            </a:r>
            <a:r>
              <a:rPr lang="en-US" dirty="0" smtClean="0"/>
              <a:t>- the outer part of the mantle, composed of semi-molten rock.</a:t>
            </a:r>
          </a:p>
          <a:p>
            <a:r>
              <a:rPr lang="en-US" b="1" dirty="0" smtClean="0"/>
              <a:t>Lithosphere</a:t>
            </a:r>
            <a:r>
              <a:rPr lang="en-US" dirty="0" smtClean="0"/>
              <a:t>- </a:t>
            </a:r>
            <a:r>
              <a:rPr lang="en-US" dirty="0"/>
              <a:t>the brittle outermost layer of the planet that is approximately 100 km thick.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7091"/>
            <a:ext cx="3619500" cy="27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42" y="2362200"/>
            <a:ext cx="291281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7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 and Hot 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Earth is very hot at the center.</a:t>
            </a:r>
          </a:p>
          <a:p>
            <a:r>
              <a:rPr lang="en-US" dirty="0"/>
              <a:t>This heat causes plumes of hot magma to well upward from the mantle.</a:t>
            </a:r>
          </a:p>
          <a:p>
            <a:r>
              <a:rPr lang="en-US" dirty="0"/>
              <a:t>Hotspots- places where molten material from the mantle reach the lithosphere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041743" cy="215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1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Plate tectonics- </a:t>
            </a:r>
            <a:r>
              <a:rPr lang="en-US" dirty="0"/>
              <a:t>the theory that states that Earth’s lithosphere is divided into plates, most of which are in constant motion.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42955"/>
            <a:ext cx="3419475" cy="323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7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Tectonic Plates	</a:t>
            </a:r>
            <a:endParaRPr lang="en-US" dirty="0"/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983454" cy="41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49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Plate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Volcanoes- as a plate moves over a hot spot, rising magma forms a volcano.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509470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Contact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Divergent plate boundaries</a:t>
            </a:r>
            <a:r>
              <a:rPr lang="en-US" dirty="0"/>
              <a:t>- when plates move apart from one another.</a:t>
            </a:r>
          </a:p>
          <a:p>
            <a:r>
              <a:rPr lang="en-US" b="1" dirty="0"/>
              <a:t>Convergent plate boundaries</a:t>
            </a:r>
            <a:r>
              <a:rPr lang="en-US" dirty="0"/>
              <a:t>- when plates move toward one another and collide.</a:t>
            </a:r>
          </a:p>
          <a:p>
            <a:r>
              <a:rPr lang="en-US" b="1" dirty="0"/>
              <a:t>Transform fault boundaries-</a:t>
            </a:r>
            <a:r>
              <a:rPr lang="en-US" dirty="0"/>
              <a:t> then plates move sideways past each other.</a:t>
            </a:r>
          </a:p>
          <a:p>
            <a:r>
              <a:rPr lang="en-US" dirty="0">
                <a:hlinkClick r:id="rId3"/>
              </a:rPr>
              <a:t>Movement Link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1711521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3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/>
          <a:lstStyle/>
          <a:p>
            <a:r>
              <a:rPr lang="en-US" dirty="0" smtClean="0"/>
              <a:t>Faults and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905000"/>
            <a:ext cx="3419856" cy="4419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Faults</a:t>
            </a:r>
            <a:r>
              <a:rPr lang="en-US" dirty="0"/>
              <a:t>- a fracture in rock across which there is movement.</a:t>
            </a:r>
          </a:p>
          <a:p>
            <a:r>
              <a:rPr lang="en-US" b="1" dirty="0">
                <a:hlinkClick r:id="rId3"/>
              </a:rPr>
              <a:t>Earthquakes</a:t>
            </a:r>
            <a:r>
              <a:rPr lang="en-US" dirty="0"/>
              <a:t>- occur when the rocks of the lithosphere rupture unexpectedly along a fault. </a:t>
            </a:r>
            <a:endParaRPr lang="en-US" dirty="0" smtClean="0"/>
          </a:p>
          <a:p>
            <a:r>
              <a:rPr lang="en-US" b="1" dirty="0"/>
              <a:t>Fault zone</a:t>
            </a:r>
            <a:r>
              <a:rPr lang="en-US" dirty="0"/>
              <a:t>- large expanses of rock where movement has occurred.</a:t>
            </a:r>
          </a:p>
          <a:p>
            <a:r>
              <a:rPr lang="en-US" b="1" dirty="0"/>
              <a:t>Epicenter</a:t>
            </a:r>
            <a:r>
              <a:rPr lang="en-US" dirty="0"/>
              <a:t>- the exact point on the surface of Earth directly above the location where the rock ruptures.  </a:t>
            </a:r>
          </a:p>
          <a:p>
            <a:r>
              <a:rPr lang="en-US" b="1" dirty="0"/>
              <a:t>Richter scale- </a:t>
            </a:r>
            <a:r>
              <a:rPr lang="en-US" dirty="0"/>
              <a:t>a measure of the largest ground movement that occurs during an earthquake.  The scale increases by a factor of 10, so an earthquake of 7 is 10 times greater than an earthquake of 6. 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00896"/>
            <a:ext cx="3419475" cy="331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93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387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Cha. 8</vt:lpstr>
      <vt:lpstr>Earth’s resources determined when the planet was formed.</vt:lpstr>
      <vt:lpstr>Earth’s Layers</vt:lpstr>
      <vt:lpstr>Convection and Hot Spots</vt:lpstr>
      <vt:lpstr>Plate Tectonics</vt:lpstr>
      <vt:lpstr>Tectonic Plates </vt:lpstr>
      <vt:lpstr>Consequences of Plate Movement</vt:lpstr>
      <vt:lpstr>Types of Contact</vt:lpstr>
      <vt:lpstr>Faults and Earthquakes</vt:lpstr>
      <vt:lpstr>Rock Cycle</vt:lpstr>
      <vt:lpstr>The Rock Cycle</vt:lpstr>
    </vt:vector>
  </TitlesOfParts>
  <Company>chsd117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and Erosion</dc:title>
  <dc:creator>chsd117</dc:creator>
  <cp:lastModifiedBy>chsd117</cp:lastModifiedBy>
  <cp:revision>2</cp:revision>
  <dcterms:created xsi:type="dcterms:W3CDTF">2016-11-15T20:24:41Z</dcterms:created>
  <dcterms:modified xsi:type="dcterms:W3CDTF">2016-11-15T20:27:24Z</dcterms:modified>
</cp:coreProperties>
</file>