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DB5AF3-D4BC-4A5A-B02F-E4DEBE76D9AF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1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1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5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92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6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B924A6-3DDF-49AB-8C23-6C051FA7B76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DB5AF3-D4BC-4A5A-B02F-E4DEBE76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0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 and Erosion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Weathering</a:t>
            </a:r>
            <a:r>
              <a:rPr lang="en-US" dirty="0"/>
              <a:t>- when rocks are exposed to air, water, certain chemicals or biological agents that degrade the rock.</a:t>
            </a:r>
          </a:p>
          <a:p>
            <a:r>
              <a:rPr lang="en-US" b="1" dirty="0"/>
              <a:t>Physical weathering- </a:t>
            </a:r>
            <a:r>
              <a:rPr lang="en-US" dirty="0"/>
              <a:t>the mechanical breakdown of rocks and minerals.</a:t>
            </a:r>
          </a:p>
          <a:p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1744825" cy="1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6" y="3352800"/>
            <a:ext cx="26336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76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properties of soil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Many organisms are found in the soil including fungi, bacteria, protozoans, rodents and earthworms. </a:t>
            </a: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96" y="2312988"/>
            <a:ext cx="2925732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774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Elemental Composition of Earth’s Crust</a:t>
            </a:r>
            <a:endParaRPr lang="en-US" dirty="0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86" y="2324100"/>
            <a:ext cx="4062840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913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Reserves- the known quantity of a resource that can be economically recovered.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87700"/>
            <a:ext cx="4648200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03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Surface mining- removing minerals that are close to Earth’s surface.</a:t>
            </a:r>
          </a:p>
          <a:p>
            <a:pPr lvl="1"/>
            <a:r>
              <a:rPr lang="en-US" dirty="0"/>
              <a:t>Strip mining- removing strips of soil and rock to expose ore.</a:t>
            </a:r>
          </a:p>
          <a:p>
            <a:pPr lvl="1"/>
            <a:r>
              <a:rPr lang="en-US" dirty="0"/>
              <a:t>Open pit mining-  the creation of a large pit or hole in the ground that is visible from the surface.</a:t>
            </a:r>
          </a:p>
          <a:p>
            <a:pPr lvl="1"/>
            <a:r>
              <a:rPr lang="en-US" dirty="0"/>
              <a:t>Mountain top removal- removing the entire top of a mountain with explosives.</a:t>
            </a:r>
          </a:p>
          <a:p>
            <a:pPr lvl="1"/>
            <a:r>
              <a:rPr lang="en-US" dirty="0"/>
              <a:t>Placer mining-  looking for metals and stones in river sediments.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6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Subsurface mining-  mining for resources that are 100 m below Earth’s surface.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6934200" cy="3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82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 and Erosion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Chemical weathering- </a:t>
            </a:r>
            <a:r>
              <a:rPr lang="en-US" dirty="0"/>
              <a:t>the breakdown of rocks and minerals by chemical reactions.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04" y="2312988"/>
            <a:ext cx="2651243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95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Erosion</a:t>
            </a:r>
            <a:r>
              <a:rPr lang="en-US" dirty="0"/>
              <a:t>- the physical removal of rock fragments from a landscape or ecosystem.  Wind, water, ice transport and living organisms can erode materials.  </a:t>
            </a:r>
          </a:p>
          <a:p>
            <a:r>
              <a:rPr lang="en-US" b="1" dirty="0"/>
              <a:t>Deposition</a:t>
            </a:r>
            <a:r>
              <a:rPr lang="en-US" dirty="0"/>
              <a:t>- the accumulation or depositing of eroded material such as sediment, rock fragments or soil.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97631"/>
            <a:ext cx="3419475" cy="2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85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Soil is important because it</a:t>
            </a:r>
          </a:p>
          <a:p>
            <a:pPr lvl="1"/>
            <a:r>
              <a:rPr lang="en-US" dirty="0"/>
              <a:t>Is a medium for plant growth</a:t>
            </a:r>
          </a:p>
          <a:p>
            <a:pPr lvl="1"/>
            <a:r>
              <a:rPr lang="en-US" dirty="0"/>
              <a:t>Serves as a filter for water</a:t>
            </a:r>
          </a:p>
          <a:p>
            <a:pPr lvl="1"/>
            <a:r>
              <a:rPr lang="en-US" dirty="0"/>
              <a:t>A habitat for living organisms</a:t>
            </a:r>
          </a:p>
          <a:p>
            <a:pPr lvl="1"/>
            <a:r>
              <a:rPr lang="en-US" dirty="0"/>
              <a:t>Serves as a filter for pollutants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03" y="2312988"/>
            <a:ext cx="3255119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55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Formation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828800"/>
            <a:ext cx="3419856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Factors that determine the formation of soil:</a:t>
            </a:r>
          </a:p>
          <a:p>
            <a:pPr lvl="1"/>
            <a:r>
              <a:rPr lang="en-US" dirty="0"/>
              <a:t>Parent material- what the soil is made from influences soil formation</a:t>
            </a:r>
          </a:p>
          <a:p>
            <a:pPr lvl="1"/>
            <a:r>
              <a:rPr lang="en-US" dirty="0"/>
              <a:t>Climate- what type of climate influences soil formation</a:t>
            </a:r>
          </a:p>
          <a:p>
            <a:pPr lvl="1"/>
            <a:r>
              <a:rPr lang="en-US" dirty="0"/>
              <a:t>Topography-  the surface and </a:t>
            </a:r>
            <a:r>
              <a:rPr lang="en-US" dirty="0" smtClean="0"/>
              <a:t>slope </a:t>
            </a:r>
            <a:r>
              <a:rPr lang="en-US" dirty="0"/>
              <a:t>can influence soil formation</a:t>
            </a:r>
          </a:p>
          <a:p>
            <a:pPr lvl="1"/>
            <a:r>
              <a:rPr lang="en-US" dirty="0"/>
              <a:t>Organisms- plants and animals can have an effect on soil formation</a:t>
            </a:r>
          </a:p>
          <a:p>
            <a:pPr lvl="1"/>
            <a:r>
              <a:rPr lang="en-US" dirty="0"/>
              <a:t>Time- the amount of time a soil has spent developing can determine soil properties. 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174632" cy="261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06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O horizon- </a:t>
            </a:r>
            <a:r>
              <a:rPr lang="en-US" dirty="0"/>
              <a:t>(organic layer)  composed of the leaves, needles, twigs and animal bodies on the surface.</a:t>
            </a:r>
          </a:p>
          <a:p>
            <a:r>
              <a:rPr lang="en-US" b="1" dirty="0"/>
              <a:t>A horizon- </a:t>
            </a:r>
            <a:r>
              <a:rPr lang="en-US" dirty="0"/>
              <a:t>(topsoil) the zone of organic material and minerals mixed together.  </a:t>
            </a:r>
          </a:p>
          <a:p>
            <a:r>
              <a:rPr lang="en-US" b="1" dirty="0"/>
              <a:t>B horizon-</a:t>
            </a:r>
            <a:r>
              <a:rPr lang="en-US" dirty="0"/>
              <a:t> (subsoil) composed primarily of mineral material with very little organic matter</a:t>
            </a:r>
          </a:p>
          <a:p>
            <a:r>
              <a:rPr lang="en-US" b="1" dirty="0"/>
              <a:t>C horizon- </a:t>
            </a:r>
            <a:r>
              <a:rPr lang="en-US" dirty="0"/>
              <a:t>(parent material) the least weathered horizon and is similar to the parent material.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4195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65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soil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Texture-  the percentage of sand, silt and clay the soil contains.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17" y="2312988"/>
            <a:ext cx="3384291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3626289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5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soil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Porosity- how quickly the soil drains (which depends on its texture)</a:t>
            </a:r>
          </a:p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3352800"/>
            <a:ext cx="62865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25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Cation</a:t>
            </a:r>
            <a:r>
              <a:rPr lang="en-US" dirty="0"/>
              <a:t> exchange capacity-  the ability of a soil to adsorb and release </a:t>
            </a:r>
            <a:r>
              <a:rPr lang="en-US" dirty="0" err="1"/>
              <a:t>cations</a:t>
            </a:r>
            <a:r>
              <a:rPr lang="en-US" dirty="0"/>
              <a:t>, positively charged mineral ions.</a:t>
            </a:r>
          </a:p>
          <a:p>
            <a:endParaRPr lang="en-US" dirty="0"/>
          </a:p>
          <a:p>
            <a:r>
              <a:rPr lang="en-US" dirty="0"/>
              <a:t>Soil bases- calcium, magnesium, potassium and sodium</a:t>
            </a:r>
          </a:p>
          <a:p>
            <a:endParaRPr lang="en-US" dirty="0"/>
          </a:p>
          <a:p>
            <a:r>
              <a:rPr lang="en-US" dirty="0"/>
              <a:t>Soil Acids- aluminum and hydrogen </a:t>
            </a:r>
          </a:p>
          <a:p>
            <a:endParaRPr lang="en-US" dirty="0"/>
          </a:p>
          <a:p>
            <a:r>
              <a:rPr lang="en-US" dirty="0"/>
              <a:t>Base saturation- the proportion of soil bases to soil acids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71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466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Weathering and Erosion</vt:lpstr>
      <vt:lpstr>Weathering and Erosion</vt:lpstr>
      <vt:lpstr>Erosion</vt:lpstr>
      <vt:lpstr>Soil</vt:lpstr>
      <vt:lpstr>Formation of soil</vt:lpstr>
      <vt:lpstr>Soil Horizons</vt:lpstr>
      <vt:lpstr>Physical properties of soil </vt:lpstr>
      <vt:lpstr>Physical properties of soil</vt:lpstr>
      <vt:lpstr>Chemical properties of soil</vt:lpstr>
      <vt:lpstr>Biological properties of soil</vt:lpstr>
      <vt:lpstr>Elemental Composition of Earth’s Crust</vt:lpstr>
      <vt:lpstr>Reserves </vt:lpstr>
      <vt:lpstr>Types of mining</vt:lpstr>
      <vt:lpstr>Types of mining</vt:lpstr>
    </vt:vector>
  </TitlesOfParts>
  <Company>chsd117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and Erosion</dc:title>
  <dc:creator>chsd117</dc:creator>
  <cp:lastModifiedBy>chsd117</cp:lastModifiedBy>
  <cp:revision>1</cp:revision>
  <dcterms:created xsi:type="dcterms:W3CDTF">2016-11-15T20:24:41Z</dcterms:created>
  <dcterms:modified xsi:type="dcterms:W3CDTF">2016-11-15T20:26:22Z</dcterms:modified>
</cp:coreProperties>
</file>