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02" y="-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99546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1200150"/>
            <a:ext cx="9144000" cy="2743199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9" name="Shape 9"/>
          <p:cNvGrpSpPr/>
          <p:nvPr/>
        </p:nvGrpSpPr>
        <p:grpSpPr>
          <a:xfrm>
            <a:off x="0" y="-1078"/>
            <a:ext cx="1827407" cy="5144627"/>
            <a:chOff x="0" y="-1438"/>
            <a:chExt cx="798029" cy="6859503"/>
          </a:xfrm>
        </p:grpSpPr>
        <p:sp>
          <p:nvSpPr>
            <p:cNvPr id="10" name="Shape 10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2" name="Shape 12"/>
          <p:cNvGrpSpPr/>
          <p:nvPr/>
        </p:nvGrpSpPr>
        <p:grpSpPr>
          <a:xfrm flipH="1">
            <a:off x="7316591" y="0"/>
            <a:ext cx="1827407" cy="5144627"/>
            <a:chOff x="0" y="-1438"/>
            <a:chExt cx="798029" cy="6859503"/>
          </a:xfrm>
        </p:grpSpPr>
        <p:sp>
          <p:nvSpPr>
            <p:cNvPr id="13" name="Shape 13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1568184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685800" y="2914650"/>
            <a:ext cx="7772400" cy="658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19" name="Shape 19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20" name="Shape 20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23" name="Shape 2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5" name="Shape 25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30" name="Shape 30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31" name="Shape 31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3" name="Shape 33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34" name="Shape 34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6" name="Shape 36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43" name="Shape 4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5" name="Shape 45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46" name="Shape 4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8" name="Shape 48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52" name="Shape 52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53" name="Shape 5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5" name="Shape 55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56" name="Shape 5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8" name="Shape 58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1800">
                <a:solidFill>
                  <a:schemeClr val="lt2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62" name="Shape 62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63" name="Shape 6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5" name="Shape 65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66" name="Shape 6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8" name="Shape 68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buFont typeface="Trebuchet MS"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685800" y="1568184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Major Air Pollutants 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685800" y="2914650"/>
            <a:ext cx="7772400" cy="65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8700" y="2743200"/>
            <a:ext cx="2295525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Lead 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Trace metal that occurs naturally in rocks and soil. It’s in small concentrations in oil and coal. 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Formerly it was added to gasoline to improve performance. In U.S. phased out as an additive between 1975-1976. Since then concentration in air has decreased.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Lead-based paint is a problem in old buildings. Paint chips can be toxic to the central nervous system. 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Volatile Organic Compounds (VOCs)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Organic compounds that become vapors at typical atmospheric temperatures.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Many are hydrocarbons (carbon-hydrogen bonds); gas, lighter fluid, dry cleaning fluid, oil-based paints, and perfumes. Usually have a strong aroma. 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*Play an important role in the formation of ozone.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Not necessarily dangerous, released by conifer trees. Ethylene, terpenes (fragrant smell of conifers and citrus). (VOCs are 89% natural emissions)  </a:t>
            </a:r>
          </a:p>
          <a:p>
            <a:pPr>
              <a:spcBef>
                <a:spcPts val="0"/>
              </a:spcBef>
              <a:buNone/>
            </a:pPr>
            <a:r>
              <a:rPr lang="en" sz="1800"/>
              <a:t>Not considered criteria, but lead to the formation of photochemical oxidants so they have the potential to be harmful.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Primary and Secondary Pollutants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Primary- direct from smokestack, exhaust pipe, or natural emission source. CO, CO2, SO2, NOx, most particulate matter, many VOCs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Secondary- primary that underwent transformation in the presence of sunlight, water, oxygen, or other compounds. Occurs faster during the day and in wet environments. Example= Ozone (NOx and VOCs in sunlight), sulfates, nitrates.  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575" y="47550"/>
            <a:ext cx="8534400" cy="55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Clean Air Act 1970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6 pollutants that significantly threaten human well-being, ecosystems, and/or structures. 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Called </a:t>
            </a:r>
            <a:r>
              <a:rPr lang="en" sz="1800" i="1">
                <a:latin typeface="Calibri"/>
                <a:ea typeface="Calibri"/>
                <a:cs typeface="Calibri"/>
                <a:sym typeface="Calibri"/>
              </a:rPr>
              <a:t>criteria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pollutants, each has specified allowable concentrations set by the EPA</a:t>
            </a:r>
          </a:p>
          <a:p>
            <a:pPr marL="457200" lvl="0" indent="-317500" rtl="0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Sulfur dioxide (SOx) </a:t>
            </a:r>
          </a:p>
          <a:p>
            <a:pPr marL="457200" lvl="0" indent="-317500" rtl="0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Nitrogen oxides (NOx)</a:t>
            </a:r>
          </a:p>
          <a:p>
            <a:pPr marL="457200" lvl="0" indent="-317500" rtl="0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Carbon monoxide (CO)</a:t>
            </a:r>
          </a:p>
          <a:p>
            <a:pPr marL="457200" lvl="0" indent="-317500" rtl="0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Particulate Matter (PM)</a:t>
            </a:r>
          </a:p>
          <a:p>
            <a:pPr marL="457200" lvl="0" indent="-317500" rtl="0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Ozone (O3)</a:t>
            </a:r>
          </a:p>
          <a:p>
            <a:pPr marL="457200" lvl="0" indent="-317500" rtl="0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Lead  (Pb)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Other:</a:t>
            </a:r>
          </a:p>
          <a:p>
            <a:pPr marL="457200" lvl="0" indent="-317500" rtl="0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Volatile Organic Compounds (VOCs) </a:t>
            </a:r>
          </a:p>
          <a:p>
            <a:pPr marL="457200" lvl="0" indent="-317500" rtl="0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Mercury</a:t>
            </a:r>
            <a:br>
              <a:rPr lang="en" sz="1400">
                <a:latin typeface="Calibri"/>
                <a:ea typeface="Calibri"/>
                <a:cs typeface="Calibri"/>
                <a:sym typeface="Calibri"/>
              </a:rPr>
            </a:b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Carbon Dioxide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4050" y="0"/>
            <a:ext cx="5366024" cy="547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Sulfur Dioxide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Humans: combustion of fuels such as coal and oil.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Natural: Volcanic eruptions (large quantity), forest fires (small quantity) (about 30% of global emissions natural) 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Harms: Respiratory irritant, harms plant tissue, converts to sulfuric acid in atmosphere (acid rain, acid deposition) 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Nitrogen Oxides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NO: colorless, odorless gas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NO2: pungent, red-brown gas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Transform between the 2 in the atmosphere (78% nitrogen gas) 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Humans: Cars and fossil fuel combustion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Natural: forest fires, lightning, microbe action in soil (About 44% global emissions natural) 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Harms: forms ozone and photochemical smog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Carbon Oxides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Carbon monoxide (CO)  is one of the 6 criteria pollutants, carbon dioxide has been proposed to be labeled as a pollutant in the Clean Air Act. In 2009 it was ruled that it would be considered “at some point in the future” 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CO- colorless, odorless gas formed during </a:t>
            </a:r>
            <a:r>
              <a:rPr lang="en" sz="1800" i="1"/>
              <a:t>incomplete</a:t>
            </a:r>
            <a:r>
              <a:rPr lang="en" sz="1800"/>
              <a:t> combustion of most matter. Car exhaust. Harmful indoor if poor ventilation when cooking with charcoal, manure, or kerosene. 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>
              <a:spcBef>
                <a:spcPts val="0"/>
              </a:spcBef>
              <a:buNone/>
            </a:pPr>
            <a:r>
              <a:rPr lang="en" sz="1800"/>
              <a:t>CO2- colorless, odorless gas formed during the </a:t>
            </a:r>
            <a:r>
              <a:rPr lang="en" sz="1800" i="1"/>
              <a:t>complete </a:t>
            </a:r>
            <a:r>
              <a:rPr lang="en" sz="1800"/>
              <a:t>combustion of most matter. Absorbed by plants during photosynthesis, released during respiration.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Particulate Matter (PM) 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Solid or liquid particles suspended in air.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Human: from combustion of wood, animal manure, biofuels, coal, oil, and gas. Diesel gives off more than gas. Comes from road dust and rock crushing.  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Nature: Volcanoes, forest fires, dust storms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PM10 and PM2.5 can cause severe damage to the respiratory system because they are not filtered by nose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PM scatters and absorbs sunlight. 1816 year without a summer. Causes reduced visibility. </a:t>
            </a:r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0"/>
            <a:ext cx="8534400" cy="529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Photochemical Oxidants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Oxides are reactive compounds that remove electrons from other substances. 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Photochemical oxidants are formed from sunlight acting on nitrogen oxides and sulfur dioxide. There are many types, main focus is ozone (O3). Can be harmful to respiratory tract and tourism. 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Enhances the formation of smog.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Photochemical- dominated by ozone called, Los Angeles-type smog, brown smog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Sulfurous- sulfur dioxide and sulfate compounds called London-type smog, gray smog. 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potlight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709</Words>
  <Application>Microsoft Office PowerPoint</Application>
  <PresentationFormat>On-screen Show (16:9)</PresentationFormat>
  <Paragraphs>70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spotlight</vt:lpstr>
      <vt:lpstr>Major Air Pollutants </vt:lpstr>
      <vt:lpstr>Clean Air Act 1970</vt:lpstr>
      <vt:lpstr>PowerPoint Presentation</vt:lpstr>
      <vt:lpstr>Sulfur Dioxide</vt:lpstr>
      <vt:lpstr>Nitrogen Oxides</vt:lpstr>
      <vt:lpstr>Carbon Oxides</vt:lpstr>
      <vt:lpstr>Particulate Matter (PM) </vt:lpstr>
      <vt:lpstr>PowerPoint Presentation</vt:lpstr>
      <vt:lpstr>Photochemical Oxidants</vt:lpstr>
      <vt:lpstr>Lead </vt:lpstr>
      <vt:lpstr>Volatile Organic Compounds (VOCs)</vt:lpstr>
      <vt:lpstr>Primary and Secondary Pollutants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Air Pollutants </dc:title>
  <dc:creator>David Auston</dc:creator>
  <cp:lastModifiedBy>David Auston</cp:lastModifiedBy>
  <cp:revision>1</cp:revision>
  <dcterms:modified xsi:type="dcterms:W3CDTF">2015-01-29T14:04:38Z</dcterms:modified>
</cp:coreProperties>
</file>