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6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7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4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1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6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1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4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3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5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7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3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5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4953000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038600"/>
            <a:ext cx="464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figure_14_05.jpg"/>
          <p:cNvPicPr>
            <a:picLocks noChangeAspect="1"/>
          </p:cNvPicPr>
          <p:nvPr/>
        </p:nvPicPr>
        <p:blipFill>
          <a:blip r:embed="rId5" cstate="print"/>
          <a:srcRect b="9795"/>
          <a:stretch>
            <a:fillRect/>
          </a:stretch>
        </p:blipFill>
        <p:spPr bwMode="auto">
          <a:xfrm>
            <a:off x="1524000" y="4038600"/>
            <a:ext cx="472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40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Media\Images\ch27\screen\tf7lf2719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9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_15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876800" cy="3657600"/>
          </a:xfrm>
          <a:prstGeom prst="rect">
            <a:avLst/>
          </a:prstGeom>
        </p:spPr>
      </p:pic>
      <p:pic>
        <p:nvPicPr>
          <p:cNvPr id="6" name="Content Placeholder 3" descr="figure_15_06.jpg"/>
          <p:cNvPicPr>
            <a:picLocks noChangeAspect="1"/>
          </p:cNvPicPr>
          <p:nvPr/>
        </p:nvPicPr>
        <p:blipFill>
          <a:blip r:embed="rId3"/>
          <a:srcRect l="115" r="-1606"/>
          <a:stretch>
            <a:fillRect/>
          </a:stretch>
        </p:blipFill>
        <p:spPr>
          <a:xfrm>
            <a:off x="6477000" y="0"/>
            <a:ext cx="4191000" cy="3352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6793" y="3124200"/>
            <a:ext cx="433120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1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4876800" cy="3581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389312"/>
            <a:ext cx="4953000" cy="34686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4267200" cy="5029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8100" y="5029200"/>
            <a:ext cx="4279900" cy="1828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9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1025"/>
          <p:cNvGraphicFramePr>
            <a:graphicFrameLocks noChangeAspect="1"/>
          </p:cNvGraphicFramePr>
          <p:nvPr/>
        </p:nvGraphicFramePr>
        <p:xfrm>
          <a:off x="1524001" y="0"/>
          <a:ext cx="494061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7675256" imgH="6747617" progId="">
                  <p:embed/>
                </p:oleObj>
              </mc:Choice>
              <mc:Fallback>
                <p:oleObj name="Image" r:id="rId3" imgW="7675256" imgH="6747617" progId="">
                  <p:embed/>
                  <p:pic>
                    <p:nvPicPr>
                      <p:cNvPr id="1026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0"/>
                        <a:ext cx="494061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0"/>
            <a:ext cx="419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1" y="4267200"/>
            <a:ext cx="348538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42672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2672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15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My Documents\AP ES\RAVEN\CH_10\RV10_08.PIC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524000" y="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352801"/>
            <a:ext cx="5022156" cy="3505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1" y="2"/>
            <a:ext cx="4038601" cy="266699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6" descr="figure_15_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667000"/>
            <a:ext cx="4114800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District117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District117</dc:creator>
  <cp:lastModifiedBy>District117</cp:lastModifiedBy>
  <cp:revision>1</cp:revision>
  <dcterms:created xsi:type="dcterms:W3CDTF">2018-05-01T12:59:39Z</dcterms:created>
  <dcterms:modified xsi:type="dcterms:W3CDTF">2018-05-01T13:00:14Z</dcterms:modified>
</cp:coreProperties>
</file>