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5134E0F-E1D5-4AFA-91F9-50745EBDB036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F849D0E-6C18-4528-B582-45D7FA6B4B88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4E0F-E1D5-4AFA-91F9-50745EBDB036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9D0E-6C18-4528-B582-45D7FA6B4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4E0F-E1D5-4AFA-91F9-50745EBDB036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9D0E-6C18-4528-B582-45D7FA6B4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4E0F-E1D5-4AFA-91F9-50745EBDB036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9D0E-6C18-4528-B582-45D7FA6B4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4E0F-E1D5-4AFA-91F9-50745EBDB036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9D0E-6C18-4528-B582-45D7FA6B4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4E0F-E1D5-4AFA-91F9-50745EBDB036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9D0E-6C18-4528-B582-45D7FA6B4B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4E0F-E1D5-4AFA-91F9-50745EBDB036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9D0E-6C18-4528-B582-45D7FA6B4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4E0F-E1D5-4AFA-91F9-50745EBDB036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9D0E-6C18-4528-B582-45D7FA6B4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4E0F-E1D5-4AFA-91F9-50745EBDB036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9D0E-6C18-4528-B582-45D7FA6B4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4E0F-E1D5-4AFA-91F9-50745EBDB036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9D0E-6C18-4528-B582-45D7FA6B4B88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34E0F-E1D5-4AFA-91F9-50745EBDB036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49D0E-6C18-4528-B582-45D7FA6B4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5134E0F-E1D5-4AFA-91F9-50745EBDB036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F849D0E-6C18-4528-B582-45D7FA6B4B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Cha. 13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Renewable Energy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2897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Active solar energy- capturing the energy of sunlight with the use of a pump or photovoltaic cell and generating electricity.</a:t>
            </a:r>
          </a:p>
          <a:p>
            <a:endParaRPr lang="en-US" dirty="0"/>
          </a:p>
        </p:txBody>
      </p:sp>
      <p:pic>
        <p:nvPicPr>
          <p:cNvPr id="5" name="Picture 6" descr="Z:\sumanas\friedland1e\jpegs\ch13\figure_13_1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209800"/>
            <a:ext cx="3860931" cy="332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3613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Geothermal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Geothermal energy- using the heat from natural radioactive decay of elements deep within Earth as well as heat coming from Earth. </a:t>
            </a:r>
          </a:p>
        </p:txBody>
      </p:sp>
      <p:pic>
        <p:nvPicPr>
          <p:cNvPr id="5" name="Picture 7" descr="Z:\sumanas\friedland1e\jpegs\ch13\figure_13_2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588" y="2312988"/>
            <a:ext cx="3258349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4958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Energy</a:t>
            </a:r>
            <a:endParaRPr lang="en-US" dirty="0"/>
          </a:p>
        </p:txBody>
      </p:sp>
      <p:pic>
        <p:nvPicPr>
          <p:cNvPr id="7" name="Picture 7" descr="Z:\sumanas\friedland1e\jpegs\ch13\figure_13_2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143000"/>
            <a:ext cx="3773750" cy="52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9773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 fuel cells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Fuel cell- a device that operates like a common battery where electricity is generated by a reaction between two chemicals. </a:t>
            </a:r>
          </a:p>
        </p:txBody>
      </p:sp>
      <p:pic>
        <p:nvPicPr>
          <p:cNvPr id="6" name="Picture 6" descr="Z:\sumanas\friedland1e\jpegs\ch13\figure_13_2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3736247" cy="423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8177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-76200"/>
            <a:ext cx="7024744" cy="1143000"/>
          </a:xfrm>
        </p:spPr>
        <p:txBody>
          <a:bodyPr/>
          <a:lstStyle/>
          <a:p>
            <a:r>
              <a:rPr lang="en-US" dirty="0" smtClean="0"/>
              <a:t>Know!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90600"/>
            <a:ext cx="7467600" cy="621534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927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7734"/>
            <a:ext cx="5146352" cy="666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1075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use less energy?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Energy conservation- finding ways to use less energy.  For example, lowering your thermostat during the winter or driving fewer miles.</a:t>
            </a:r>
          </a:p>
          <a:p>
            <a:r>
              <a:rPr lang="en-US" dirty="0"/>
              <a:t>Energy efficiency- getting the same result from using a smaller amount of energy.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7835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Z:\sumanas\friedland1e\jpegs\ch13\figure_13_0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5105399" cy="642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4991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design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Using passive solar energy can lower your electricity bill without the need for pumps or other mechanical devices.</a:t>
            </a:r>
          </a:p>
          <a:p>
            <a:r>
              <a:rPr lang="en-US" dirty="0"/>
              <a:t>Building the house with windows along a south-facing wall which allows the Sun’s rays to warm the house would be an example.</a:t>
            </a:r>
          </a:p>
          <a:p>
            <a:endParaRPr lang="en-US" dirty="0"/>
          </a:p>
        </p:txBody>
      </p:sp>
      <p:pic>
        <p:nvPicPr>
          <p:cNvPr id="8" name="Picture 6" descr="Z:\sumanas\friedland1e\jpegs\ch13\figure_13_0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607" y="2312988"/>
            <a:ext cx="3342310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4554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7" descr="Z:\sumanas\friedland1e\jpegs\ch13\figure_13_0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415212" cy="525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8134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carbon v. Fossil carbon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Many people are confused how burning biomass such as wood is better then  burning coal.  </a:t>
            </a:r>
          </a:p>
          <a:p>
            <a:r>
              <a:rPr lang="en-US" dirty="0"/>
              <a:t>The carbon found in biomass was in the atmosphere as carbon dioxide, taken in by the tree, and by burning it we put it back into the atmosphere</a:t>
            </a:r>
          </a:p>
          <a:p>
            <a:r>
              <a:rPr lang="en-US" dirty="0"/>
              <a:t>Burning coal is carbon that has been buried for millions of years and was out of circulation until we began to use it.  This results in a rapid increase in the concentration of carbon dioxide in the atmosphere.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9107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Biomass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Wood, Charcoal and Manure- used to heat homes throughout the world.</a:t>
            </a:r>
          </a:p>
          <a:p>
            <a:r>
              <a:rPr lang="en-US" dirty="0"/>
              <a:t>Ethanol and Biodiesel (biofuels)-  used as substitutes for gasoline and diesel fuel. </a:t>
            </a:r>
          </a:p>
          <a:p>
            <a:endParaRPr lang="en-US" dirty="0"/>
          </a:p>
        </p:txBody>
      </p:sp>
      <p:pic>
        <p:nvPicPr>
          <p:cNvPr id="7" name="Picture 8" descr="Z:\sumanas\friedland1e\jpegs\ch13\figure_13_09b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855888"/>
            <a:ext cx="3419475" cy="24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9273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Hydroelectricity-  electricity generated by the kinetic energy of moving water.  This is the second most common form of renewable energy in the world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Run-of-the-river systems- water is held behind a dam and runs through a channel before returning to the river.</a:t>
            </a:r>
          </a:p>
          <a:p>
            <a:pPr lvl="1"/>
            <a:r>
              <a:rPr lang="en-US" dirty="0"/>
              <a:t>Water impoundment- water is stored behind a dam and the gates of the dam are opened and closed controlling the flow of water.</a:t>
            </a:r>
          </a:p>
          <a:p>
            <a:pPr lvl="1"/>
            <a:r>
              <a:rPr lang="en-US" dirty="0"/>
              <a:t>Tidal systems-  the movement of water is driven by the gravitational pull of the Moon. </a:t>
            </a:r>
          </a:p>
          <a:p>
            <a:endParaRPr lang="en-US" dirty="0"/>
          </a:p>
        </p:txBody>
      </p:sp>
      <p:pic>
        <p:nvPicPr>
          <p:cNvPr id="5" name="Picture 6" descr="Z:\sumanas\friedland1e\jpegs\ch13\figure_13_1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203" y="2312988"/>
            <a:ext cx="3255119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4076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</TotalTime>
  <Words>374</Words>
  <Application>Microsoft Office PowerPoint</Application>
  <PresentationFormat>On-screen Show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Austin</vt:lpstr>
      <vt:lpstr>Cha. 13 </vt:lpstr>
      <vt:lpstr>PowerPoint Presentation</vt:lpstr>
      <vt:lpstr>How can we use less energy? </vt:lpstr>
      <vt:lpstr>PowerPoint Presentation</vt:lpstr>
      <vt:lpstr>Sustainable design</vt:lpstr>
      <vt:lpstr>PowerPoint Presentation</vt:lpstr>
      <vt:lpstr>Modern carbon v. Fossil carbon</vt:lpstr>
      <vt:lpstr>Biomass</vt:lpstr>
      <vt:lpstr>Hydroelectricity</vt:lpstr>
      <vt:lpstr>Solar Energy</vt:lpstr>
      <vt:lpstr>Geothermal Energy</vt:lpstr>
      <vt:lpstr>Wind Energy</vt:lpstr>
      <vt:lpstr>Hydrogen fuel cells </vt:lpstr>
      <vt:lpstr>Know!</vt:lpstr>
    </vt:vector>
  </TitlesOfParts>
  <Company>chsd117.org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Cha. 13</dc:title>
  <dc:creator>Briana Millar</dc:creator>
  <cp:lastModifiedBy>David Auston</cp:lastModifiedBy>
  <cp:revision>2</cp:revision>
  <dcterms:created xsi:type="dcterms:W3CDTF">2014-01-22T19:46:52Z</dcterms:created>
  <dcterms:modified xsi:type="dcterms:W3CDTF">2015-01-06T16:26:03Z</dcterms:modified>
</cp:coreProperties>
</file>