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11C0C1B-63E7-4C81-A12F-BE1C12D98D91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2827E3-4FCF-4982-8FA4-A1E77B38536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0C1B-63E7-4C81-A12F-BE1C12D98D91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27E3-4FCF-4982-8FA4-A1E77B385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0C1B-63E7-4C81-A12F-BE1C12D98D91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27E3-4FCF-4982-8FA4-A1E77B385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0C1B-63E7-4C81-A12F-BE1C12D98D91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27E3-4FCF-4982-8FA4-A1E77B385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0C1B-63E7-4C81-A12F-BE1C12D98D91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27E3-4FCF-4982-8FA4-A1E77B385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0C1B-63E7-4C81-A12F-BE1C12D98D91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27E3-4FCF-4982-8FA4-A1E77B3853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0C1B-63E7-4C81-A12F-BE1C12D98D91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27E3-4FCF-4982-8FA4-A1E77B385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0C1B-63E7-4C81-A12F-BE1C12D98D91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27E3-4FCF-4982-8FA4-A1E77B385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0C1B-63E7-4C81-A12F-BE1C12D98D91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27E3-4FCF-4982-8FA4-A1E77B385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0C1B-63E7-4C81-A12F-BE1C12D98D91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27E3-4FCF-4982-8FA4-A1E77B38536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0C1B-63E7-4C81-A12F-BE1C12D98D91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27E3-4FCF-4982-8FA4-A1E77B385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11C0C1B-63E7-4C81-A12F-BE1C12D98D91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2827E3-4FCF-4982-8FA4-A1E77B3853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Cha.19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87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ice cores…</a:t>
            </a:r>
            <a:endParaRPr lang="en-US" dirty="0"/>
          </a:p>
        </p:txBody>
      </p:sp>
      <p:pic>
        <p:nvPicPr>
          <p:cNvPr id="4" name="Content Placeholder 3" descr="Z:\sumanas\friedland1e\jpegs\ch19\figure_19_1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25175"/>
            <a:ext cx="6777037" cy="330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912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</a:t>
            </a:r>
            <a:endParaRPr lang="en-US" dirty="0"/>
          </a:p>
        </p:txBody>
      </p:sp>
      <p:pic>
        <p:nvPicPr>
          <p:cNvPr id="4" name="Content Placeholder 3" descr="Z:\sumanas\friedland1e\jpegs\ch19\figure_19_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50" y="2324100"/>
            <a:ext cx="486791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696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models…</a:t>
            </a:r>
            <a:endParaRPr lang="en-US" dirty="0"/>
          </a:p>
        </p:txBody>
      </p:sp>
      <p:pic>
        <p:nvPicPr>
          <p:cNvPr id="4" name="Content Placeholder 3" descr="Z:\sumanas\friedland1e\jpegs\ch19\figure_19_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879128" cy="445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9909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loops! </a:t>
            </a:r>
            <a:endParaRPr lang="en-US" dirty="0"/>
          </a:p>
        </p:txBody>
      </p:sp>
      <p:pic>
        <p:nvPicPr>
          <p:cNvPr id="6" name="Content Placeholder 5" descr="Z:\sumanas\friedland1e\jpegs\ch19\figure_19_18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52165"/>
            <a:ext cx="3419475" cy="281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Z:\sumanas\friedland1e\jpegs\ch19\figure_19_18b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53" y="2312988"/>
            <a:ext cx="2803019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917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Melting of polar ice caps, Greenland and Antarctica</a:t>
            </a:r>
          </a:p>
          <a:p>
            <a:r>
              <a:rPr lang="en-US" dirty="0"/>
              <a:t>Melting of many glaciers around the world</a:t>
            </a:r>
          </a:p>
          <a:p>
            <a:r>
              <a:rPr lang="en-US" dirty="0"/>
              <a:t>Melting of permafrost</a:t>
            </a:r>
          </a:p>
          <a:p>
            <a:r>
              <a:rPr lang="en-US" dirty="0"/>
              <a:t>Rising of sea levels due to the melting of glaciers and ice sheets and as water warms it expands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Heat waves</a:t>
            </a:r>
          </a:p>
          <a:p>
            <a:r>
              <a:rPr lang="en-US" dirty="0"/>
              <a:t>Cold spells</a:t>
            </a:r>
          </a:p>
          <a:p>
            <a:r>
              <a:rPr lang="en-US" dirty="0"/>
              <a:t>Change in precipitation patterns</a:t>
            </a:r>
          </a:p>
          <a:p>
            <a:r>
              <a:rPr lang="en-US" dirty="0"/>
              <a:t>Increase in storm intensity</a:t>
            </a:r>
          </a:p>
          <a:p>
            <a:r>
              <a:rPr lang="en-US" dirty="0"/>
              <a:t>Shift in ocean currents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750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sea level…</a:t>
            </a:r>
            <a:endParaRPr lang="en-US" dirty="0"/>
          </a:p>
        </p:txBody>
      </p:sp>
      <p:pic>
        <p:nvPicPr>
          <p:cNvPr id="7" name="Picture 3" descr="Z:\sumanas\friedland1e\jpegs\ch19\figure_19_2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42117"/>
            <a:ext cx="6777037" cy="32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94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:\sumanas\friedland1e\jpegs\ch19\table_19_0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92039" cy="661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147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451634" cy="630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:\sumanas\friedland1e\jpegs\ch19\table_19_0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757912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390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83750" cy="396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07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4524087" cy="660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920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Began measuring in 1958…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67" y="2324100"/>
            <a:ext cx="4524079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911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040572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08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1880 .8◦C Rise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72" y="2324100"/>
            <a:ext cx="4597668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46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it is happening</a:t>
            </a:r>
            <a:endParaRPr lang="en-US" dirty="0"/>
          </a:p>
        </p:txBody>
      </p:sp>
      <p:pic>
        <p:nvPicPr>
          <p:cNvPr id="4" name="Content Placeholder 3" descr="Z:\sumanas\friedland1e\jpegs\ch19\figure_19_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16" y="2324100"/>
            <a:ext cx="434818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6966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</TotalTime>
  <Words>90</Words>
  <Application>Microsoft Office PowerPoint</Application>
  <PresentationFormat>On-screen Show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Cha.19 </vt:lpstr>
      <vt:lpstr>PowerPoint Presentation</vt:lpstr>
      <vt:lpstr>PowerPoint Presentation</vt:lpstr>
      <vt:lpstr>PowerPoint Presentation</vt:lpstr>
      <vt:lpstr>PowerPoint Presentation</vt:lpstr>
      <vt:lpstr>Began measuring in 1958…</vt:lpstr>
      <vt:lpstr>PowerPoint Presentation</vt:lpstr>
      <vt:lpstr>Since 1880 .8◦C Rise</vt:lpstr>
      <vt:lpstr>Where it is happening</vt:lpstr>
      <vt:lpstr>From ice cores…</vt:lpstr>
      <vt:lpstr>Correlation </vt:lpstr>
      <vt:lpstr>Climate models…</vt:lpstr>
      <vt:lpstr>Feedback loops! </vt:lpstr>
      <vt:lpstr>Consequences</vt:lpstr>
      <vt:lpstr>Change in sea level…</vt:lpstr>
      <vt:lpstr>PowerPoint Presentation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Cha.19</dc:title>
  <dc:creator>Briana Millar</dc:creator>
  <cp:lastModifiedBy>David Auston</cp:lastModifiedBy>
  <cp:revision>2</cp:revision>
  <dcterms:created xsi:type="dcterms:W3CDTF">2014-03-17T21:30:45Z</dcterms:created>
  <dcterms:modified xsi:type="dcterms:W3CDTF">2014-03-18T13:54:53Z</dcterms:modified>
</cp:coreProperties>
</file>