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75A3D8-F130-422A-9C72-5345153431D7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F6F3CE-71FE-48B6-98E9-A91DFD90D2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6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Population and Community Ecology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3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K-selected species-  </a:t>
            </a:r>
            <a:r>
              <a:rPr lang="en-US" dirty="0"/>
              <a:t>the population of a species that grows slowly until it reaches the carrying capacity.  Ex.  elephants, whales, and humans.</a:t>
            </a:r>
          </a:p>
          <a:p>
            <a:r>
              <a:rPr lang="en-US" b="1" dirty="0"/>
              <a:t>R-selected species-  </a:t>
            </a:r>
            <a:r>
              <a:rPr lang="en-US" dirty="0"/>
              <a:t>the population of a species that grows quickly and is often followed by overshoots and die-offs.  Ex.  mosquitoes and dandelions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38" y="2209800"/>
            <a:ext cx="432806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7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Type I- K-selected species that have high survival rates. As they approach old age, they die in large numbers</a:t>
            </a:r>
          </a:p>
          <a:p>
            <a:pPr lvl="1"/>
            <a:r>
              <a:rPr lang="en-US" dirty="0" smtClean="0"/>
              <a:t>Elephants &amp; humans</a:t>
            </a:r>
          </a:p>
          <a:p>
            <a:r>
              <a:rPr lang="en-US" dirty="0" smtClean="0"/>
              <a:t>Type II- Constant decline in survivorship throughout lifetime</a:t>
            </a:r>
          </a:p>
          <a:p>
            <a:pPr lvl="1"/>
            <a:r>
              <a:rPr lang="en-US" dirty="0" smtClean="0"/>
              <a:t>Corals &amp; squirrels</a:t>
            </a:r>
          </a:p>
          <a:p>
            <a:r>
              <a:rPr lang="en-US" dirty="0" smtClean="0"/>
              <a:t>Type III- Low survivorship early in life, few individuals reach adulthood</a:t>
            </a:r>
          </a:p>
          <a:p>
            <a:pPr lvl="1"/>
            <a:r>
              <a:rPr lang="en-US" dirty="0" smtClean="0"/>
              <a:t>Mosquitos &amp; dandelions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399"/>
            <a:ext cx="4572000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9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Metapopulations</a:t>
            </a:r>
            <a:r>
              <a:rPr lang="en-US" dirty="0"/>
              <a:t>- a group of spatially distinct populations that are connected by occasional movements of individuals between them. </a:t>
            </a:r>
            <a:endParaRPr lang="en-US" dirty="0" smtClean="0"/>
          </a:p>
          <a:p>
            <a:pPr lvl="1"/>
            <a:r>
              <a:rPr lang="en-US" dirty="0" smtClean="0"/>
              <a:t>Help protect species from extinction </a:t>
            </a:r>
          </a:p>
          <a:p>
            <a:pPr lvl="1"/>
            <a:r>
              <a:rPr lang="en-US" dirty="0" smtClean="0"/>
              <a:t># of </a:t>
            </a:r>
            <a:r>
              <a:rPr lang="en-US" dirty="0" err="1" smtClean="0"/>
              <a:t>metapopulations</a:t>
            </a:r>
            <a:r>
              <a:rPr lang="en-US" dirty="0" smtClean="0"/>
              <a:t> increasing because human activities fragment habitat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20017"/>
            <a:ext cx="3419475" cy="32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2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Nature exists at several levels of complexity…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36" y="2324100"/>
            <a:ext cx="516074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0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Population size- </a:t>
            </a:r>
            <a:r>
              <a:rPr lang="en-US" dirty="0"/>
              <a:t>the total number of individuals within a defined area at a given time.</a:t>
            </a:r>
          </a:p>
          <a:p>
            <a:r>
              <a:rPr lang="en-US" b="1" dirty="0"/>
              <a:t>Population density- </a:t>
            </a:r>
            <a:r>
              <a:rPr lang="en-US" dirty="0"/>
              <a:t>the number of individuals per unit area at a given time.</a:t>
            </a:r>
          </a:p>
          <a:p>
            <a:r>
              <a:rPr lang="en-US" b="1" dirty="0"/>
              <a:t>Population distribution- </a:t>
            </a:r>
            <a:r>
              <a:rPr lang="en-US" dirty="0"/>
              <a:t>how individuals are distributed with respect to one another.</a:t>
            </a:r>
          </a:p>
          <a:p>
            <a:r>
              <a:rPr lang="en-US" b="1" dirty="0"/>
              <a:t>Population sex ratio- </a:t>
            </a:r>
            <a:r>
              <a:rPr lang="en-US" dirty="0"/>
              <a:t>the ratio of males to females</a:t>
            </a:r>
          </a:p>
          <a:p>
            <a:r>
              <a:rPr lang="en-US" b="1" dirty="0"/>
              <a:t>Population age structure- </a:t>
            </a:r>
            <a:r>
              <a:rPr lang="en-US" dirty="0"/>
              <a:t>how many individuals fit into particular age categories.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62" y="2312988"/>
            <a:ext cx="1886401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4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Density-dependent factors-  the size of the population will influence an individual’s probability of survival. </a:t>
            </a:r>
            <a:endParaRPr lang="en-US" dirty="0" smtClean="0"/>
          </a:p>
          <a:p>
            <a:pPr lvl="1"/>
            <a:r>
              <a:rPr lang="en-US" dirty="0" smtClean="0"/>
              <a:t>Ex. Available food, water, nest sites</a:t>
            </a:r>
          </a:p>
          <a:p>
            <a:pPr lvl="1"/>
            <a:r>
              <a:rPr lang="en-US" dirty="0" smtClean="0"/>
              <a:t>Carrying capacity- limit that food supply can sustain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15" y="2209800"/>
            <a:ext cx="3527576" cy="4038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5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independent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Density-independent factors- the size of the population has no effect on the individual’s probability of survival.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Ex. Natural disasters, hurricanes, floods, fires, climatic events</a:t>
            </a:r>
          </a:p>
          <a:p>
            <a:r>
              <a:rPr lang="en-US" dirty="0" smtClean="0"/>
              <a:t>Bird populations usually regulated by density independent factors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4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Growth rate- </a:t>
            </a:r>
            <a:r>
              <a:rPr lang="en-US" dirty="0"/>
              <a:t>the number of offspring an individual can produce in a given time period, minus the deaths of the individual or offspring during the same period.</a:t>
            </a:r>
          </a:p>
          <a:p>
            <a:r>
              <a:rPr lang="en-US" b="1" dirty="0"/>
              <a:t>Intrinsic growth rate- </a:t>
            </a:r>
            <a:r>
              <a:rPr lang="en-US" dirty="0"/>
              <a:t>under ideal conditions, with unlimited resources, the maximum potential for growth.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J-curve- population not limited by resources (doesn’t happen in nature)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56762"/>
            <a:ext cx="2816225" cy="334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7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Logistic growth</a:t>
            </a:r>
            <a:r>
              <a:rPr lang="en-US" dirty="0"/>
              <a:t>- when a population whose growth is initially exponential, but slows as the population approaches the carrying capacity.</a:t>
            </a:r>
          </a:p>
          <a:p>
            <a:r>
              <a:rPr lang="en-US" b="1" dirty="0"/>
              <a:t>S-shaped curve- </a:t>
            </a:r>
            <a:r>
              <a:rPr lang="en-US" dirty="0"/>
              <a:t>when graphed the logistic growth model produces an “S”.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Subject to density-dependent constraints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76" y="2895600"/>
            <a:ext cx="326870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0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of Logistic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food becomes scarce, the population will experience an </a:t>
            </a:r>
            <a:r>
              <a:rPr lang="en-US" b="1" dirty="0"/>
              <a:t>overshoot</a:t>
            </a:r>
            <a:r>
              <a:rPr lang="en-US" dirty="0"/>
              <a:t> by becoming larger than the spring carrying capacity and will result in a </a:t>
            </a:r>
            <a:r>
              <a:rPr lang="en-US" b="1" dirty="0"/>
              <a:t>die-off</a:t>
            </a:r>
            <a:r>
              <a:rPr lang="en-US" dirty="0"/>
              <a:t>, or population crash.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18" y="2312988"/>
            <a:ext cx="2987088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7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6" y="3586898"/>
            <a:ext cx="5105400" cy="3271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60" y="0"/>
            <a:ext cx="4008385" cy="3831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"/>
            <a:ext cx="3907669" cy="3358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8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477</TotalTime>
  <Words>429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Cha. 6 </vt:lpstr>
      <vt:lpstr>Nature exists at several levels of complexity…</vt:lpstr>
      <vt:lpstr>Population Characteristics</vt:lpstr>
      <vt:lpstr>Density Dependent Factors</vt:lpstr>
      <vt:lpstr>Density independent Factors</vt:lpstr>
      <vt:lpstr>Exponential Growth Model</vt:lpstr>
      <vt:lpstr>Logistic Growth Model</vt:lpstr>
      <vt:lpstr>Variation of Logistic Model</vt:lpstr>
      <vt:lpstr>PowerPoint Presentation</vt:lpstr>
      <vt:lpstr>Reproductive Strategies </vt:lpstr>
      <vt:lpstr>Survivorship Curves</vt:lpstr>
      <vt:lpstr>Metapopulations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Millar</dc:creator>
  <cp:lastModifiedBy>chsd117</cp:lastModifiedBy>
  <cp:revision>8</cp:revision>
  <dcterms:created xsi:type="dcterms:W3CDTF">2013-10-08T19:54:06Z</dcterms:created>
  <dcterms:modified xsi:type="dcterms:W3CDTF">2016-12-12T19:35:27Z</dcterms:modified>
</cp:coreProperties>
</file>