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7F79F2-F952-4EAD-A422-F36DA3E877F6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61AD1A-4848-43AC-8628-7BCB13795A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AT1gLMPu4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gpK1EUZns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35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More treatments…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447800"/>
            <a:ext cx="7162800" cy="3493008"/>
          </a:xfrm>
        </p:spPr>
        <p:txBody>
          <a:bodyPr>
            <a:normAutofit/>
          </a:bodyPr>
          <a:lstStyle/>
          <a:p>
            <a:r>
              <a:rPr lang="en-US" dirty="0"/>
              <a:t>Manure lagoons- large, human-made ponds line with rubber to prevent the manure from leaking into the groundwater.  After the manure is broken down by bacteria, it is spread onto fields as fertilizers.</a:t>
            </a:r>
          </a:p>
          <a:p>
            <a:endParaRPr lang="en-US" dirty="0"/>
          </a:p>
        </p:txBody>
      </p:sp>
      <p:pic>
        <p:nvPicPr>
          <p:cNvPr id="5" name="Picture 6" descr="Z:\sumanas\friedland1e\jpegs\ch14\figure_14_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82950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79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86814" y="1637961"/>
            <a:ext cx="3419856" cy="3493008"/>
          </a:xfrm>
        </p:spPr>
        <p:txBody>
          <a:bodyPr/>
          <a:lstStyle/>
          <a:p>
            <a:r>
              <a:rPr lang="en-US" dirty="0"/>
              <a:t>Point sources- distinct locations that pump waste into a waterway.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524000"/>
            <a:ext cx="3419856" cy="3493008"/>
          </a:xfrm>
        </p:spPr>
        <p:txBody>
          <a:bodyPr/>
          <a:lstStyle/>
          <a:p>
            <a:r>
              <a:rPr lang="en-US" dirty="0"/>
              <a:t>Nonpoint sources- diffuse areas such as an entire farming region that pollutes a waterway. </a:t>
            </a:r>
          </a:p>
          <a:p>
            <a:endParaRPr lang="en-US" dirty="0"/>
          </a:p>
        </p:txBody>
      </p:sp>
      <p:pic>
        <p:nvPicPr>
          <p:cNvPr id="6" name="Picture 4" descr="Z:\sumanas\friedland1e\jpegs\ch14\figure_14_0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95600"/>
            <a:ext cx="2159921" cy="34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Z:\sumanas\friedland1e\jpegs\ch14\figure_14_0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33137"/>
            <a:ext cx="367887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95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Water produced by human activities such as human sewage from toilets and gray water from bathing and washing clothes or dishes.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181025" cy="30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97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Wastewater 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Oxygen-demanding wastes like bacteria that put a large demand for oxygen in the water</a:t>
            </a:r>
          </a:p>
          <a:p>
            <a:r>
              <a:rPr lang="en-US" dirty="0"/>
              <a:t>Nutrients that are released from wastewater decomposition can make the water more fertile causing eutrophication</a:t>
            </a:r>
          </a:p>
          <a:p>
            <a:r>
              <a:rPr lang="en-US" dirty="0"/>
              <a:t>Wastewater can carry a wide variety of disease-causing organisms.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7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Biochemical Oxygen Demand (BOD)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BOD- the amount of oxygen a quantity of water uses over a period of time at a specific temperature.  </a:t>
            </a:r>
          </a:p>
          <a:p>
            <a:r>
              <a:rPr lang="en-US" dirty="0"/>
              <a:t>Lower BOD values indicate the water is less polluted and higher BOD values indicate it is more polluted by wastewater.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2971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80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Eutrophication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Eutrophication is an abundance of fertility to a body of water.  </a:t>
            </a:r>
          </a:p>
          <a:p>
            <a:r>
              <a:rPr lang="en-US" dirty="0"/>
              <a:t>Eutrophication is caused by an increase in nutrients, such as fertilizers.</a:t>
            </a:r>
          </a:p>
          <a:p>
            <a:r>
              <a:rPr lang="en-US" dirty="0"/>
              <a:t>Eutrophication can cause a rapid growth of algae which eventually dies, causing the microbes to increase the BOD.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68493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88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Diseases from 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Cholera</a:t>
            </a:r>
          </a:p>
          <a:p>
            <a:r>
              <a:rPr lang="en-US" dirty="0"/>
              <a:t>Typhoid fever</a:t>
            </a:r>
          </a:p>
          <a:p>
            <a:r>
              <a:rPr lang="en-US" dirty="0"/>
              <a:t>Stomach flu</a:t>
            </a:r>
          </a:p>
          <a:p>
            <a:r>
              <a:rPr lang="en-US" dirty="0"/>
              <a:t>Diarrhea</a:t>
            </a:r>
          </a:p>
          <a:p>
            <a:r>
              <a:rPr lang="en-US" dirty="0" smtClean="0"/>
              <a:t>Hepatitis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42726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82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Treatments for Human and Animal Wastewater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Septic systems- a large container that receives wastewater from the house.</a:t>
            </a:r>
          </a:p>
          <a:p>
            <a:endParaRPr lang="en-US" dirty="0"/>
          </a:p>
        </p:txBody>
      </p:sp>
      <p:pic>
        <p:nvPicPr>
          <p:cNvPr id="5" name="Picture 6" descr="Z:\sumanas\friedland1e\jpegs\ch14\figure_14_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68056"/>
            <a:ext cx="3419475" cy="278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20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24744" cy="1143000"/>
          </a:xfrm>
        </p:spPr>
        <p:txBody>
          <a:bodyPr/>
          <a:lstStyle/>
          <a:p>
            <a:r>
              <a:rPr lang="en-US" dirty="0" smtClean="0"/>
              <a:t>Treatments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066800"/>
            <a:ext cx="7010400" cy="3493008"/>
          </a:xfrm>
        </p:spPr>
        <p:txBody>
          <a:bodyPr/>
          <a:lstStyle/>
          <a:p>
            <a:r>
              <a:rPr lang="en-US" dirty="0">
                <a:hlinkClick r:id="rId3"/>
              </a:rPr>
              <a:t>Sewage Treatment Plants- </a:t>
            </a:r>
            <a:r>
              <a:rPr lang="en-US" dirty="0"/>
              <a:t>centralized plants in areas with large populations that receive wastewater via a network of underground pipes.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0" cy="422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673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4558</TotalTime>
  <Words>280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Cha.14</vt:lpstr>
      <vt:lpstr>Sources</vt:lpstr>
      <vt:lpstr>Human Wastewater</vt:lpstr>
      <vt:lpstr>Human Wastewater Problems</vt:lpstr>
      <vt:lpstr>Biochemical Oxygen Demand (BOD)</vt:lpstr>
      <vt:lpstr>Eutrophication </vt:lpstr>
      <vt:lpstr>Common Diseases from Wastewater</vt:lpstr>
      <vt:lpstr>Treatments for Human and Animal Wastewater</vt:lpstr>
      <vt:lpstr>Treatments Cont…</vt:lpstr>
      <vt:lpstr>More treatments…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Cha.14</dc:title>
  <dc:creator>Briana Millar</dc:creator>
  <cp:lastModifiedBy>Briana Millar</cp:lastModifiedBy>
  <cp:revision>7</cp:revision>
  <dcterms:created xsi:type="dcterms:W3CDTF">2013-11-19T22:47:15Z</dcterms:created>
  <dcterms:modified xsi:type="dcterms:W3CDTF">2013-11-25T17:50:13Z</dcterms:modified>
</cp:coreProperties>
</file>