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14912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 flipH="1">
            <a:off x="-3832" y="12039"/>
            <a:ext cx="10925833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14659" y="660"/>
            <a:ext cx="10500940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846666" y="-661"/>
            <a:ext cx="2167466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 flipH="1">
            <a:off x="-524933" y="131"/>
            <a:ext cx="1403434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hape 34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35" name="Shape 35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d.com/asthma/ss/slideshow-worst-smog-cities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stateoftheair.org/2013/city-rankings/most-polluted-citie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B6jn1T7uY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9qcdQtL9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Smog, Acid deposition, and Thermal Inversions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Formation of Smog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325" y="1244250"/>
            <a:ext cx="5577500" cy="40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1. Nitrogen and oxygen become nitric oxides under high temps. Emissions from power plants, cars, boilers, coal power plants. 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2. NO</a:t>
            </a:r>
            <a:r>
              <a:rPr lang="en" sz="1800" baseline="-25000"/>
              <a:t>2</a:t>
            </a:r>
            <a:r>
              <a:rPr lang="en" sz="1800"/>
              <a:t> reacts with water vapor forming nitric acid and nitric oxide</a:t>
            </a:r>
          </a:p>
          <a:p>
            <a:pPr lvl="0" indent="45720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800"/>
              <a:t>•NO</a:t>
            </a:r>
            <a:r>
              <a:rPr lang="en" sz="1800" baseline="-25000"/>
              <a:t>2</a:t>
            </a:r>
            <a:r>
              <a:rPr lang="en" sz="1800"/>
              <a:t> + H</a:t>
            </a:r>
            <a:r>
              <a:rPr lang="en" sz="1800" baseline="-25000"/>
              <a:t>2</a:t>
            </a:r>
            <a:r>
              <a:rPr lang="en" sz="1800"/>
              <a:t>0 -&gt; 2HNO</a:t>
            </a:r>
            <a:r>
              <a:rPr lang="en" sz="1800" baseline="-25000"/>
              <a:t>3</a:t>
            </a:r>
            <a:r>
              <a:rPr lang="en" sz="1800"/>
              <a:t> + NO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3. Remaining NO</a:t>
            </a:r>
            <a:r>
              <a:rPr lang="en" sz="1800" baseline="-25000"/>
              <a:t>2</a:t>
            </a:r>
            <a:r>
              <a:rPr lang="en" sz="1800"/>
              <a:t> reacts with sunlight forming NO and O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4. O atoms react with O</a:t>
            </a:r>
            <a:r>
              <a:rPr lang="en" sz="1800" baseline="-25000"/>
              <a:t>2</a:t>
            </a:r>
            <a:r>
              <a:rPr lang="en" sz="1800"/>
              <a:t> forming OZONE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800"/>
              <a:t>5. O and O</a:t>
            </a:r>
            <a:r>
              <a:rPr lang="en" sz="1800" baseline="-25000"/>
              <a:t>3</a:t>
            </a:r>
            <a:r>
              <a:rPr lang="en" sz="1800"/>
              <a:t> react with volatile organic compounds (VOCs) </a:t>
            </a: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800"/>
              <a:t>6. Hydrocarbons, oxygen, nitrogen dioxide, react to produce peroxyacyl nitrates (PAN)</a:t>
            </a:r>
          </a:p>
          <a:p>
            <a:pPr lvl="0" indent="45720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•NO</a:t>
            </a:r>
            <a:r>
              <a:rPr lang="en" sz="1800" baseline="-25000"/>
              <a:t>2</a:t>
            </a:r>
            <a:r>
              <a:rPr lang="en" sz="1800"/>
              <a:t>, O</a:t>
            </a:r>
            <a:r>
              <a:rPr lang="en" sz="1800" baseline="-25000"/>
              <a:t>2</a:t>
            </a:r>
            <a:r>
              <a:rPr lang="en" sz="1800"/>
              <a:t>, Pans are called photochemical oxidants (Smog)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</a:pPr>
            <a:endParaRPr sz="1800"/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Steps Photochemical  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9950" y="2521237"/>
            <a:ext cx="1143000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/>
              <a:t>Increases during the morning commute as cars release nitrogen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•Increases with sunlight; smog is worst in summer warm cities: Los Angeles, Denver, Salt Lake City, Mexico City, Buenos Aires, Sydney, Sao Paolo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When it forms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7300" y="3347750"/>
            <a:ext cx="3282024" cy="167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Worst/Best smog cities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State of the Air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Smoggy cities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00" y="3307650"/>
            <a:ext cx="2404672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2825" y="3221912"/>
            <a:ext cx="2809875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89925" y="3236187"/>
            <a:ext cx="284797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24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Thermal Inversion-  when a relatively warm layer of air at mid-altitude covers a layer of cold, dense air below.</a:t>
            </a:r>
          </a:p>
          <a:p>
            <a:pPr marL="457200" lvl="0" indent="-381000" rtl="0">
              <a:lnSpc>
                <a:spcPct val="115000"/>
              </a:lnSpc>
              <a:spcBef>
                <a:spcPts val="24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The warm inversion layer traps emissions that then accumulate beneath it.</a:t>
            </a:r>
          </a:p>
          <a:p>
            <a:pPr lvl="0" rtl="0">
              <a:lnSpc>
                <a:spcPct val="115000"/>
              </a:lnSpc>
              <a:spcBef>
                <a:spcPts val="2400"/>
              </a:spcBef>
              <a:buNone/>
            </a:pPr>
            <a:r>
              <a:rPr lang="en" sz="1800"/>
              <a:t>Tianjin, China 1998- Cold spell happened after the city shut down its central heating system for the season; many households used coal burning stoves for heat. Temp. inversion trapped CO and PM from the coal; 1000 people suffered from CO poisoning, 11 people died.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Thermal Inversions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700" y="0"/>
            <a:ext cx="4579124" cy="27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9800" y="2138925"/>
            <a:ext cx="4633249" cy="312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Acid Deposition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1244250"/>
            <a:ext cx="85344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Surface waters 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Aquatic animals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Forests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Auto paint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Building materials (limestone &amp; marble) 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Visibility (sulfuric smog)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Harmful Acid rain 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9325" y="407025"/>
            <a:ext cx="2317249" cy="154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9325" y="2469600"/>
            <a:ext cx="22860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8825" y="3191475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On-screen Show (16:9)</PresentationFormat>
  <Paragraphs>30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</vt:lpstr>
      <vt:lpstr>Smog, Acid deposition, and Thermal Inversions</vt:lpstr>
      <vt:lpstr>Formation of Smog</vt:lpstr>
      <vt:lpstr>Steps Photochemical  </vt:lpstr>
      <vt:lpstr>When it forms</vt:lpstr>
      <vt:lpstr>Smoggy cities</vt:lpstr>
      <vt:lpstr>Thermal Inversions</vt:lpstr>
      <vt:lpstr>PowerPoint Presentation</vt:lpstr>
      <vt:lpstr>Acid Deposition</vt:lpstr>
      <vt:lpstr>Harmful Acid rain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Smog, Acid deposition, and Thermal Inversions</dc:title>
  <dc:creator>David Auston</dc:creator>
  <cp:lastModifiedBy>David Auston</cp:lastModifiedBy>
  <cp:revision>1</cp:revision>
  <dcterms:modified xsi:type="dcterms:W3CDTF">2015-01-26T17:38:40Z</dcterms:modified>
</cp:coreProperties>
</file>