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206AF6-3F51-4801-981A-7AA368AC2DD8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F1F5E1-457D-4565-9790-CE79EB5FB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Waste Management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41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Z:\sumanas\friedland1e\jpegs\ch16\figure_16_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4997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3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Incineration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Incineration- the process of burning waste materials to reduce its volume and mass and sometimes to generate electricity and heat.</a:t>
            </a:r>
          </a:p>
          <a:p>
            <a:endParaRPr lang="en-US" dirty="0"/>
          </a:p>
        </p:txBody>
      </p:sp>
      <p:pic>
        <p:nvPicPr>
          <p:cNvPr id="5" name="Content Placeholder 4" descr="Z:\sumanas\friedland1e\jpegs\ch16\figure_16_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43682" cy="37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Hazardous waste- liquid, solid, gaseous, or sludge waste material that is harmful to humans or ecosystems.  </a:t>
            </a:r>
          </a:p>
          <a:p>
            <a:r>
              <a:rPr lang="en-US" dirty="0"/>
              <a:t>Collection sites for hazardous waste must be staffed with specially trained personnel. </a:t>
            </a:r>
          </a:p>
          <a:p>
            <a:r>
              <a:rPr lang="en-US" dirty="0"/>
              <a:t>Hazardous waste must be treated before disposal.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053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23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Comprehensive Environmental Response, Compensation, and Liability Act (CERCLA)- also know as “Superfund”.  </a:t>
            </a:r>
          </a:p>
          <a:p>
            <a:r>
              <a:rPr lang="en-US" dirty="0"/>
              <a:t>Puts a tax on the chemical and petroleum industries.  This revenue is used to cleanup abandoned and </a:t>
            </a:r>
            <a:r>
              <a:rPr lang="en-US" dirty="0" err="1"/>
              <a:t>nonoperating</a:t>
            </a:r>
            <a:r>
              <a:rPr lang="en-US" dirty="0"/>
              <a:t> hazardous waste sites where a responsible party cannot be found.</a:t>
            </a:r>
          </a:p>
          <a:p>
            <a:r>
              <a:rPr lang="en-US" dirty="0"/>
              <a:t>Requires the federal government to respond directly to the release of substance that may pose a threat to human health or the environment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Resource Conservation and Recovery Act (RCRA)- designed to reduce or eliminate hazardous waste.  Also know as “cradle-to-grave” tracking.</a:t>
            </a:r>
          </a:p>
          <a:p>
            <a:r>
              <a:rPr lang="en-US" dirty="0"/>
              <a:t>RCRA ensures that hazardous waste is tracked and properly disposed of.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87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Contaminated industrial or commercial sites that may require environmental cleanup before they can be redeveloped or expanded. </a:t>
            </a:r>
          </a:p>
          <a:p>
            <a:r>
              <a:rPr lang="en-US" dirty="0"/>
              <a:t>Old factories, industrial areas and waterfronts, dry cleaners, gas stations, landfills, and rail yards are some examples.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295019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9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smtClean="0"/>
              <a:t>Waste Management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method that seeks to develop as many options as possible, to reduce environmental harm and cost.</a:t>
            </a:r>
          </a:p>
          <a:p>
            <a:r>
              <a:rPr lang="en-US" dirty="0"/>
              <a:t>Reduction, recycling, composting, landfills, and incineration are some ways IWM is utilized.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39490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09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Solid Waste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Refuse collected by municipalities from households, small businesses, and institutions such as schools, prisons, municipal buildings and hospitals.</a:t>
            </a:r>
          </a:p>
          <a:p>
            <a:endParaRPr lang="en-US" dirty="0"/>
          </a:p>
        </p:txBody>
      </p:sp>
      <p:pic>
        <p:nvPicPr>
          <p:cNvPr id="6" name="Picture 4" descr="Z:\sumanas\friedland1e\jpegs\ch16\figure_16_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3835"/>
            <a:ext cx="3419475" cy="255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98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Z:\sumanas\friedland1e\jpegs\ch16\figure_16_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10412" cy="40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3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Electronic waste (E-waste) televisions, computers, cell phones that contain toxic metals.</a:t>
            </a:r>
          </a:p>
          <a:p>
            <a:endParaRPr lang="en-US" dirty="0"/>
          </a:p>
        </p:txBody>
      </p:sp>
      <p:pic>
        <p:nvPicPr>
          <p:cNvPr id="5" name="Content Placeholder 4" descr="Z:\sumanas\friedland1e\jpegs\ch16\figure_16_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62200"/>
            <a:ext cx="3908594" cy="301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73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Reduce, Reuse,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Reduce- waste minimization or prevention</a:t>
            </a:r>
          </a:p>
          <a:p>
            <a:r>
              <a:rPr lang="en-US" dirty="0"/>
              <a:t>Reuse- reusing something like a disposable cup more than once</a:t>
            </a:r>
          </a:p>
          <a:p>
            <a:r>
              <a:rPr lang="en-US" dirty="0"/>
              <a:t>Recycle- materials are collected and converted into raw materials and then used to produce new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In order of effectiveness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104556" cy="220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10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pic>
        <p:nvPicPr>
          <p:cNvPr id="5" name="Content Placeholder 4" descr="Z:\sumanas\friedland1e\jpegs\ch16\figure_16_08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8" y="2133600"/>
            <a:ext cx="3951306" cy="33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Z:\sumanas\friedland1e\jpegs\ch16\figure_16_08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9800"/>
            <a:ext cx="4559379" cy="296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97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Compost- organic material that has decomposed under controlled conditions to produce an organic-rich material.</a:t>
            </a:r>
          </a:p>
          <a:p>
            <a:endParaRPr lang="en-US" dirty="0"/>
          </a:p>
        </p:txBody>
      </p:sp>
      <p:pic>
        <p:nvPicPr>
          <p:cNvPr id="5" name="Content Placeholder 4" descr="Z:\sumanas\friedland1e\jpegs\ch16\figure_16_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156678" cy="30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25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Z:\sumanas\friedland1e\jpegs\ch16\figure_16_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004893" cy="53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26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Sanitary landfills- engineered ground facilities designed to hold MSW with as little contamination of the surrounding environment as possible.</a:t>
            </a:r>
          </a:p>
          <a:p>
            <a:r>
              <a:rPr lang="en-US" dirty="0"/>
              <a:t>Leachate- the water that leaches through the solid waste and removes various chemical compounds with which it comes into contact.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43524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765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</TotalTime>
  <Words>399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Cha.16</vt:lpstr>
      <vt:lpstr>Municipal Solid Waste</vt:lpstr>
      <vt:lpstr>PowerPoint Presentation</vt:lpstr>
      <vt:lpstr>E-Waste</vt:lpstr>
      <vt:lpstr>Reduce, Reuse, Recycle</vt:lpstr>
      <vt:lpstr>Loops</vt:lpstr>
      <vt:lpstr>Composting</vt:lpstr>
      <vt:lpstr>PowerPoint Presentation</vt:lpstr>
      <vt:lpstr>Landfills</vt:lpstr>
      <vt:lpstr>PowerPoint Presentation</vt:lpstr>
      <vt:lpstr>Incineration </vt:lpstr>
      <vt:lpstr>Hazardous Waste</vt:lpstr>
      <vt:lpstr>Laws</vt:lpstr>
      <vt:lpstr>Brownfields</vt:lpstr>
      <vt:lpstr>Integrated Waste Management 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Cha.16</dc:title>
  <dc:creator>Briana Millar</dc:creator>
  <cp:lastModifiedBy>David Auston</cp:lastModifiedBy>
  <cp:revision>3</cp:revision>
  <dcterms:created xsi:type="dcterms:W3CDTF">2014-02-06T19:31:56Z</dcterms:created>
  <dcterms:modified xsi:type="dcterms:W3CDTF">2015-01-26T17:36:38Z</dcterms:modified>
</cp:coreProperties>
</file>