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E5D2-7B82-464E-89F3-F361B61A17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85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E5D2-7B82-464E-89F3-F361B61A17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D0FC-99C7-D04A-B308-306CA84852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3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E5D2-7B82-464E-89F3-F361B61A17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D0FC-99C7-D04A-B308-306CA84852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087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E5D2-7B82-464E-89F3-F361B61A17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D0FC-99C7-D04A-B308-306CA84852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16603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E5D2-7B82-464E-89F3-F361B61A17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D0FC-99C7-D04A-B308-306CA84852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488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E5D2-7B82-464E-89F3-F361B61A17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D0FC-99C7-D04A-B308-306CA84852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6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E5D2-7B82-464E-89F3-F361B61A17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5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E5D2-7B82-464E-89F3-F361B61A17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D0FC-99C7-D04A-B308-306CA84852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30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E5D2-7B82-464E-89F3-F361B61A17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D0FC-99C7-D04A-B308-306CA84852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7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E5D2-7B82-464E-89F3-F361B61A17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D0FC-99C7-D04A-B308-306CA84852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54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E5D2-7B82-464E-89F3-F361B61A17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D0FC-99C7-D04A-B308-306CA84852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8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E5D2-7B82-464E-89F3-F361B61A17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D0FC-99C7-D04A-B308-306CA84852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2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E5D2-7B82-464E-89F3-F361B61A17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D0FC-99C7-D04A-B308-306CA84852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91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075E5D2-7B82-464E-89F3-F361B61A17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/>
              <a:t>9/30/2015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E5DD0FC-99C7-D04A-B308-306CA8485268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0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Tilt and the Seasons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Figure 4.10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415068"/>
            <a:ext cx="6980099" cy="513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693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Currents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Driven by temperature, gravity, prevailing winds, </a:t>
            </a:r>
            <a:r>
              <a:rPr lang="en-US" dirty="0" err="1" smtClean="0"/>
              <a:t>Coriolis</a:t>
            </a:r>
            <a:r>
              <a:rPr lang="en-US" dirty="0" smtClean="0"/>
              <a:t> effect, and locations of continents</a:t>
            </a:r>
          </a:p>
          <a:p>
            <a:pPr lvl="1"/>
            <a:r>
              <a:rPr lang="en-US" dirty="0" smtClean="0"/>
              <a:t>Temp. – warm rises, cool sinks</a:t>
            </a:r>
          </a:p>
          <a:p>
            <a:pPr lvl="1"/>
            <a:r>
              <a:rPr lang="en-US" dirty="0" smtClean="0"/>
              <a:t>Gravity- warm expands causing it to be 3 in. higher than mid-latitude water, slope moves water away from equator</a:t>
            </a:r>
          </a:p>
          <a:p>
            <a:r>
              <a:rPr lang="en-US" dirty="0" smtClean="0"/>
              <a:t>Gyres- Ocean surface currents clockwise in </a:t>
            </a:r>
            <a:r>
              <a:rPr lang="en-US" dirty="0" err="1" smtClean="0"/>
              <a:t>N.hemisphere</a:t>
            </a:r>
            <a:r>
              <a:rPr lang="en-US" dirty="0" smtClean="0"/>
              <a:t> and counterclockwise in </a:t>
            </a:r>
            <a:r>
              <a:rPr lang="en-US" dirty="0" err="1" smtClean="0"/>
              <a:t>S.hemisphere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 smtClean="0"/>
              <a:t>Figure 4.11</a:t>
            </a:r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12" y="3789937"/>
            <a:ext cx="6571121" cy="28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2791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Upwelling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Along west coasts of most continents, surface currents separate, deep cold nutrient rich water rises. </a:t>
            </a:r>
          </a:p>
          <a:p>
            <a:r>
              <a:rPr lang="en-US" dirty="0" smtClean="0"/>
              <a:t>Nutrients from the deep support productive ecosystems (Fisheries)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Heat Transport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Ocean currents affect temp. of nearby land masses</a:t>
            </a:r>
          </a:p>
          <a:p>
            <a:r>
              <a:rPr lang="en-US" dirty="0" smtClean="0"/>
              <a:t>Gulf stream brings heat energy moderating temps in England (36</a:t>
            </a:r>
            <a:r>
              <a:rPr lang="en-US" baseline="30000" dirty="0" smtClean="0"/>
              <a:t>0</a:t>
            </a:r>
            <a:r>
              <a:rPr lang="en-US" dirty="0" smtClean="0"/>
              <a:t> warmer than Newfoundland, Canada at the same latitude)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13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Thermohaline</a:t>
            </a:r>
            <a:r>
              <a:rPr lang="en-US" dirty="0" smtClean="0"/>
              <a:t> Circulation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779463" y="1425388"/>
            <a:ext cx="7585076" cy="2057400"/>
          </a:xfrm>
        </p:spPr>
        <p:txBody>
          <a:bodyPr>
            <a:normAutofit/>
          </a:bodyPr>
          <a:lstStyle/>
          <a:p>
            <a:r>
              <a:rPr lang="en-US" dirty="0" smtClean="0"/>
              <a:t>Mixing of surface water and deep water. Crucial for moving nutrients and heat around the world. </a:t>
            </a:r>
          </a:p>
          <a:p>
            <a:pPr lvl="1"/>
            <a:r>
              <a:rPr lang="en-US" dirty="0" smtClean="0"/>
              <a:t>Driven by surface waters that have unusually high salt. Warm water freezes or evaporates salt is left behind making it more dense. </a:t>
            </a:r>
          </a:p>
          <a:p>
            <a:pPr lvl="1"/>
            <a:r>
              <a:rPr lang="en-US" dirty="0" smtClean="0"/>
              <a:t>Sinking of cold at poles and rising of warm at equator drive deep cold current.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 smtClean="0"/>
              <a:t>Figure 4.12</a:t>
            </a:r>
            <a:endParaRPr lang="en-US" dirty="0"/>
          </a:p>
        </p:txBody>
      </p:sp>
      <p:pic>
        <p:nvPicPr>
          <p:cNvPr id="5" name="Picture 2" descr="figure_04_12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12" y="3411637"/>
            <a:ext cx="6791417" cy="321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1457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Nino- Southern Oscillation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79463" y="1425388"/>
            <a:ext cx="3657600" cy="519751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Approx. Every 3-7 years atmosphere and ocean interactions cause surface currents in the tropical Pacific ocean to reverse directions</a:t>
            </a:r>
          </a:p>
          <a:p>
            <a:pPr lvl="1"/>
            <a:r>
              <a:rPr lang="en-US" dirty="0" smtClean="0"/>
              <a:t>Trade winds near S. America weaken, warm water from pacific moves towards W. coast </a:t>
            </a:r>
            <a:r>
              <a:rPr lang="en-US" dirty="0" err="1" smtClean="0"/>
              <a:t>S.America</a:t>
            </a:r>
            <a:r>
              <a:rPr lang="en-US" dirty="0" smtClean="0"/>
              <a:t>, movement of warm air and water </a:t>
            </a:r>
            <a:r>
              <a:rPr lang="en-US" dirty="0" err="1" smtClean="0"/>
              <a:t>supresses</a:t>
            </a:r>
            <a:r>
              <a:rPr lang="en-US" dirty="0" smtClean="0"/>
              <a:t> upwelling off the coast of Peru</a:t>
            </a:r>
          </a:p>
          <a:p>
            <a:pPr lvl="1"/>
            <a:r>
              <a:rPr lang="en-US" dirty="0" smtClean="0"/>
              <a:t>Lack of productivity reducing fish population</a:t>
            </a:r>
          </a:p>
          <a:p>
            <a:pPr lvl="1"/>
            <a:r>
              <a:rPr lang="en-US" dirty="0" smtClean="0"/>
              <a:t>Often begins around Christmas</a:t>
            </a:r>
          </a:p>
          <a:p>
            <a:pPr lvl="1"/>
            <a:r>
              <a:rPr lang="en-US" dirty="0" smtClean="0"/>
              <a:t>Can last weeks to years</a:t>
            </a:r>
          </a:p>
          <a:p>
            <a:pPr lvl="1"/>
            <a:r>
              <a:rPr lang="en-US" dirty="0" smtClean="0"/>
              <a:t>Globally cooler/wetter conditions in SE US, unusually dry weather in </a:t>
            </a:r>
            <a:r>
              <a:rPr lang="en-US" dirty="0" err="1" smtClean="0"/>
              <a:t>S.Africa</a:t>
            </a:r>
            <a:r>
              <a:rPr lang="en-US" dirty="0" smtClean="0"/>
              <a:t> and SE Asia</a:t>
            </a:r>
          </a:p>
          <a:p>
            <a:pPr lvl="1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Figure 4.13</a:t>
            </a:r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380" y="1535837"/>
            <a:ext cx="4639054" cy="476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1572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 Shadows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Air moving inland from ocean contains a lot of water</a:t>
            </a:r>
          </a:p>
          <a:p>
            <a:r>
              <a:rPr lang="en-US" dirty="0" smtClean="0"/>
              <a:t>Windward side- side facing the wind, rises, cools, and precipitates. Lots of vegetation</a:t>
            </a:r>
          </a:p>
          <a:p>
            <a:r>
              <a:rPr lang="en-US" dirty="0" smtClean="0"/>
              <a:t>Leeward side- cold dry air falls forming a rain shadow. Dry and desert conditions.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Figure 4.14</a:t>
            </a:r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381" y="1313896"/>
            <a:ext cx="4726210" cy="397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70639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Office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1_Office Theme</vt:lpstr>
      <vt:lpstr>Earth’s Tilt and the Seasons</vt:lpstr>
      <vt:lpstr>Ocean Currents</vt:lpstr>
      <vt:lpstr>PowerPoint Presentation</vt:lpstr>
      <vt:lpstr>Thermohaline Circulation</vt:lpstr>
      <vt:lpstr>El Nino- Southern Oscillation </vt:lpstr>
      <vt:lpstr>Rain Shadows</vt:lpstr>
    </vt:vector>
  </TitlesOfParts>
  <Company>chsd117.org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Earth’s Tilt and the Seasons</dc:title>
  <dc:creator>David Auston</dc:creator>
  <cp:lastModifiedBy>David Auston</cp:lastModifiedBy>
  <cp:revision>1</cp:revision>
  <dcterms:created xsi:type="dcterms:W3CDTF">2015-09-30T13:59:44Z</dcterms:created>
  <dcterms:modified xsi:type="dcterms:W3CDTF">2015-09-30T13:59:58Z</dcterms:modified>
</cp:coreProperties>
</file>