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94717E-5158-4259-BCE3-609E07CF7226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5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7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EB81E3-A326-4C21-B8E8-204878936876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94717E-5158-4259-BCE3-609E07CF7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1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Farming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fontScale="92500"/>
          </a:bodyPr>
          <a:lstStyle/>
          <a:p>
            <a:r>
              <a:rPr lang="en-US" dirty="0"/>
              <a:t>Conventional agriculture- industrial agriculture where labor is reduced and machinery is used.</a:t>
            </a:r>
          </a:p>
          <a:p>
            <a:r>
              <a:rPr lang="en-US" dirty="0"/>
              <a:t>Traditional farming- still used in the developing world where human labor is used and not machinery.</a:t>
            </a:r>
          </a:p>
          <a:p>
            <a:r>
              <a:rPr lang="en-US" dirty="0"/>
              <a:t>Shifting agriculture- used in areas with nutrient poor soils.  It involves planting an area for a few years until the land is depleted of nutrients and then moving to another area and repeating the process.</a:t>
            </a:r>
          </a:p>
          <a:p>
            <a:r>
              <a:rPr lang="en-US" dirty="0" smtClean="0"/>
              <a:t>Nomadic </a:t>
            </a:r>
            <a:r>
              <a:rPr lang="en-US" dirty="0"/>
              <a:t>grazing- moving herds of animals to find productive feeding grounds.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Aquaculture- the farming of aquatic organisms such as fish, shellfish, and seaweeds. 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77" y="2312988"/>
            <a:ext cx="2841771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39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Desertification- When soil is degraded by agriculture to the point at which they are not longer productive.</a:t>
            </a:r>
          </a:p>
          <a:p>
            <a:endParaRPr lang="en-US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41485" cy="29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48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Sustainable agriculture- producing enough food to feed the world’s population without destroying the land, polluting the environment, or reducing biodiversity.</a:t>
            </a:r>
          </a:p>
          <a:p>
            <a:pPr lvl="1"/>
            <a:r>
              <a:rPr lang="en-US" dirty="0"/>
              <a:t>Intercropping- two or more crop species are planted in the same field at the same time.</a:t>
            </a:r>
          </a:p>
          <a:p>
            <a:pPr lvl="1"/>
            <a:r>
              <a:rPr lang="en-US" dirty="0"/>
              <a:t>Crop rotation- rotating crops species from season to season.</a:t>
            </a:r>
          </a:p>
          <a:p>
            <a:pPr lvl="1"/>
            <a:r>
              <a:rPr lang="en-US" dirty="0"/>
              <a:t>Agroforestry- intercropping trees with vegetables.</a:t>
            </a:r>
          </a:p>
          <a:p>
            <a:pPr lvl="1"/>
            <a:r>
              <a:rPr lang="en-US" dirty="0"/>
              <a:t>Contour plowing- plowing and harvesting parallel to the land to prevent erosion.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22" y="1600200"/>
            <a:ext cx="1833064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944"/>
            <a:ext cx="1962378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640980" cy="21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87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No-till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No-till agriculture- helps to stop soil degradation by leaving crop residues in the fields and not tilling the land after each harvest. </a:t>
            </a: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907143" cy="30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60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Integrated Pest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>
            <a:normAutofit fontScale="92500"/>
          </a:bodyPr>
          <a:lstStyle/>
          <a:p>
            <a:r>
              <a:rPr lang="en-US" dirty="0"/>
              <a:t>Integrated pest management- using a variety of techniques designed to minimize pesticide inputs.  </a:t>
            </a:r>
          </a:p>
          <a:p>
            <a:pPr lvl="1"/>
            <a:r>
              <a:rPr lang="en-US" dirty="0"/>
              <a:t>Crop rotation</a:t>
            </a:r>
          </a:p>
          <a:p>
            <a:pPr lvl="1"/>
            <a:r>
              <a:rPr lang="en-US" dirty="0"/>
              <a:t>Intercropping</a:t>
            </a:r>
          </a:p>
          <a:p>
            <a:pPr lvl="1"/>
            <a:r>
              <a:rPr lang="en-US" dirty="0"/>
              <a:t>Planting pest resistant crop varieties</a:t>
            </a:r>
          </a:p>
          <a:p>
            <a:pPr lvl="1"/>
            <a:r>
              <a:rPr lang="en-US" dirty="0"/>
              <a:t>Creating habitats for predators</a:t>
            </a:r>
          </a:p>
          <a:p>
            <a:pPr lvl="1"/>
            <a:r>
              <a:rPr lang="en-US" dirty="0"/>
              <a:t>Limited use of pesticides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73" y="1676400"/>
            <a:ext cx="2473823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25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Organic agriculture- production of crops without the use of synthetic pesticides or fertilizers.</a:t>
            </a:r>
          </a:p>
          <a:p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157326" cy="30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07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Animal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CAFOs (concentrated animal feeding operations)-  large structures where animals are being raised in high density numbers.</a:t>
            </a:r>
          </a:p>
          <a:p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7450"/>
            <a:ext cx="3419475" cy="30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29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of Fish and Shellfish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Fishery- a commercially harvestable population of fish within a particular ecological region.</a:t>
            </a:r>
          </a:p>
          <a:p>
            <a:r>
              <a:rPr lang="en-US" dirty="0"/>
              <a:t>Fishery collapse- the decline of a fish population by 90% or more.</a:t>
            </a:r>
          </a:p>
          <a:p>
            <a:r>
              <a:rPr lang="en-US" dirty="0" err="1"/>
              <a:t>Bycatch</a:t>
            </a:r>
            <a:r>
              <a:rPr lang="en-US" dirty="0"/>
              <a:t>- unintentional catch of non-target species. </a:t>
            </a: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18148"/>
            <a:ext cx="3419475" cy="28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03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523823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655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Farming Methods</vt:lpstr>
      <vt:lpstr>Desertification</vt:lpstr>
      <vt:lpstr>Sustainable Agriculture</vt:lpstr>
      <vt:lpstr>No-till Agriculture</vt:lpstr>
      <vt:lpstr>Integrated Pest Management</vt:lpstr>
      <vt:lpstr>Organic Agriculture</vt:lpstr>
      <vt:lpstr>High Density Animal Farming</vt:lpstr>
      <vt:lpstr>Harvesting of Fish and Shellfish</vt:lpstr>
      <vt:lpstr>PowerPoint Presentation</vt:lpstr>
      <vt:lpstr>Aquaculture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Methods</dc:title>
  <dc:creator>David Auston</dc:creator>
  <cp:lastModifiedBy>David Auston</cp:lastModifiedBy>
  <cp:revision>1</cp:revision>
  <dcterms:created xsi:type="dcterms:W3CDTF">2016-01-11T18:08:28Z</dcterms:created>
  <dcterms:modified xsi:type="dcterms:W3CDTF">2016-01-11T18:09:33Z</dcterms:modified>
</cp:coreProperties>
</file>