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FC25-9833-4BF1-A300-A2F2223F9FE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34BE-E8E2-4B54-B78C-F7B81040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96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FC25-9833-4BF1-A300-A2F2223F9FE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34BE-E8E2-4B54-B78C-F7B81040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5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FC25-9833-4BF1-A300-A2F2223F9FE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34BE-E8E2-4B54-B78C-F7B81040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6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FC25-9833-4BF1-A300-A2F2223F9FE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34BE-E8E2-4B54-B78C-F7B81040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0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FC25-9833-4BF1-A300-A2F2223F9FE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34BE-E8E2-4B54-B78C-F7B81040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22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FC25-9833-4BF1-A300-A2F2223F9FE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34BE-E8E2-4B54-B78C-F7B81040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0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FC25-9833-4BF1-A300-A2F2223F9FE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34BE-E8E2-4B54-B78C-F7B81040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4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FC25-9833-4BF1-A300-A2F2223F9FE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34BE-E8E2-4B54-B78C-F7B81040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62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FC25-9833-4BF1-A300-A2F2223F9FE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34BE-E8E2-4B54-B78C-F7B81040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FC25-9833-4BF1-A300-A2F2223F9FE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34BE-E8E2-4B54-B78C-F7B81040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9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FC25-9833-4BF1-A300-A2F2223F9FE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34BE-E8E2-4B54-B78C-F7B81040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4FC25-9833-4BF1-A300-A2F2223F9FE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034BE-E8E2-4B54-B78C-F7B81040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9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696200" cy="2362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u="sng" dirty="0" smtClean="0"/>
              <a:t>Deforestation in Haiti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-In 1923 more than 60% of the 	country covered in forest</a:t>
            </a:r>
            <a:br>
              <a:rPr lang="en-US" dirty="0" smtClean="0"/>
            </a:br>
            <a:r>
              <a:rPr lang="en-US" dirty="0" smtClean="0"/>
              <a:t>-2006, less than 2% forested</a:t>
            </a:r>
            <a:endParaRPr lang="en-US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70243"/>
            <a:ext cx="4853258" cy="294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3036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33400"/>
            <a:ext cx="7024744" cy="762000"/>
          </a:xfrm>
        </p:spPr>
        <p:txBody>
          <a:bodyPr/>
          <a:lstStyle/>
          <a:p>
            <a:r>
              <a:rPr lang="en-US" b="1" dirty="0">
                <a:latin typeface="Book Antiqua" pitchFamily="18" charset="0"/>
              </a:rPr>
              <a:t>Ecosystem Productivity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295400"/>
            <a:ext cx="6777317" cy="4537229"/>
          </a:xfrm>
        </p:spPr>
        <p:txBody>
          <a:bodyPr>
            <a:normAutofit fontScale="92500" lnSpcReduction="10000"/>
          </a:bodyPr>
          <a:lstStyle/>
          <a:p>
            <a:endParaRPr lang="en-US" dirty="0" smtClean="0">
              <a:solidFill>
                <a:schemeClr val="tx1"/>
              </a:solidFill>
              <a:latin typeface="Book Antiqua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Gross </a:t>
            </a: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primary productivity (GPP)- The total amount of solar energy that the producers in an ecosystem capture via photosynthesis over a given amount of time.  </a:t>
            </a:r>
            <a:endParaRPr lang="en-US" dirty="0" smtClean="0">
              <a:solidFill>
                <a:schemeClr val="tx1"/>
              </a:solidFill>
              <a:latin typeface="Book Antiqua" pitchFamily="18" charset="0"/>
            </a:endParaRPr>
          </a:p>
          <a:p>
            <a:endParaRPr lang="en-US" dirty="0">
              <a:solidFill>
                <a:schemeClr val="tx1"/>
              </a:solidFill>
              <a:latin typeface="Book Antiqua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Net primary productivity (NPP)-  The energy captured (GPP) minus the energy respired by producers.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12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5562600" cy="604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30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382434" cy="15610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Book Antiqua" pitchFamily="18" charset="0"/>
              </a:rPr>
              <a:t>Ecosystem Ecology Examines Interactions Between the Living and Non-Living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Ecosystem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-  A particular location on Earth distinguished by its particular mix of interacting biotic and abiotic components.</a:t>
            </a:r>
          </a:p>
          <a:p>
            <a:r>
              <a:rPr lang="en-US" b="1" dirty="0">
                <a:solidFill>
                  <a:schemeClr val="tx1"/>
                </a:solidFill>
                <a:latin typeface="Book Antiqua" pitchFamily="18" charset="0"/>
              </a:rPr>
              <a:t>Ecosystem </a:t>
            </a:r>
            <a:r>
              <a:rPr lang="en-US" b="1" dirty="0" smtClean="0">
                <a:solidFill>
                  <a:schemeClr val="tx1"/>
                </a:solidFill>
                <a:latin typeface="Book Antiqua" pitchFamily="18" charset="0"/>
              </a:rPr>
              <a:t>Boundaries</a:t>
            </a:r>
          </a:p>
          <a:p>
            <a:pPr lvl="1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Some ecosystems, such as a caves and lakes have very distinctive boundaries.  However, in most ecosystems it is difficult to determine where one ecosystems stops and the next begins.</a:t>
            </a:r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5281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Boundaries are all about the perception of the ecosystem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3444293" cy="465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003173" cy="443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07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Interact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Ecosystems can be considered separate, but many ecosystems can interact between each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853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Producers/autotrophs</a:t>
            </a:r>
          </a:p>
          <a:p>
            <a:pPr lvl="1"/>
            <a:r>
              <a:rPr lang="en-US" dirty="0" smtClean="0"/>
              <a:t>Use the Sun’s energy to produce usable forms of energy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00400"/>
            <a:ext cx="2486025" cy="298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481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process that unlocks the chemical energy stored in the cells of organisms</a:t>
            </a:r>
          </a:p>
          <a:p>
            <a:r>
              <a:rPr lang="en-US" dirty="0" smtClean="0"/>
              <a:t>All organisms carry out respirations, including producers, to fuel their own metabolism and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66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Energy flows through ecosystems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38400"/>
            <a:ext cx="4417423" cy="329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398" y="2238674"/>
            <a:ext cx="5102225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581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Book Antiqua" pitchFamily="18" charset="0"/>
              </a:rPr>
              <a:t>Trophic Levels, Food Chains, and Food Webs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Consumers (heterotrophs)- obtain energy by consuming other organisms.  </a:t>
            </a:r>
          </a:p>
          <a:p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Primary Consumers (herbivores)- consume producers.</a:t>
            </a:r>
          </a:p>
          <a:p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Secondary Consumers (carnivores)- obtain their energy by eating primary consumers.</a:t>
            </a:r>
          </a:p>
          <a:p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Tertiary Consumers (carnivores)- eat secondary consumers.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79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533400"/>
            <a:ext cx="6777317" cy="529922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Food Chain- The sequence of consumption from producers through tertiary consumers.</a:t>
            </a:r>
          </a:p>
          <a:p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Food Web- A more realistic type of food chain that takes into account the complexity of nature.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46808"/>
            <a:ext cx="6477000" cy="424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643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264</Words>
  <Application>Microsoft Office PowerPoint</Application>
  <PresentationFormat>On-screen Show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 Deforestation in Haiti -In 1923 more than 60% of the  country covered in forest -2006, less than 2% forested</vt:lpstr>
      <vt:lpstr>Ecosystem Ecology Examines Interactions Between the Living and Non-Living World</vt:lpstr>
      <vt:lpstr>Boundaries are all about the perception of the ecosystem</vt:lpstr>
      <vt:lpstr>Systems Interact</vt:lpstr>
      <vt:lpstr>Photosynthesis</vt:lpstr>
      <vt:lpstr>Cellular Respiration</vt:lpstr>
      <vt:lpstr>Energy flows through ecosystems</vt:lpstr>
      <vt:lpstr>Trophic Levels, Food Chains, and Food Webs</vt:lpstr>
      <vt:lpstr>PowerPoint Presentation</vt:lpstr>
      <vt:lpstr>Ecosystem Productivity</vt:lpstr>
      <vt:lpstr>PowerPoint Presentation</vt:lpstr>
    </vt:vector>
  </TitlesOfParts>
  <Company>chsd117.org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Deforestation in Haiti -In 1923 more than 60% of the  country covered in forest -2006, less than 2% forested</dc:title>
  <dc:creator>David Auston</dc:creator>
  <cp:lastModifiedBy>David Auston</cp:lastModifiedBy>
  <cp:revision>1</cp:revision>
  <dcterms:created xsi:type="dcterms:W3CDTF">2015-09-30T13:45:52Z</dcterms:created>
  <dcterms:modified xsi:type="dcterms:W3CDTF">2015-09-30T13:47:09Z</dcterms:modified>
</cp:coreProperties>
</file>