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EB5D64-87C4-45E1-B380-DCFAD2F87D4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3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35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1469" y="0"/>
            <a:ext cx="8822531" cy="1821656"/>
          </a:xfrm>
          <a:ln/>
        </p:spPr>
        <p:txBody>
          <a:bodyPr/>
          <a:lstStyle/>
          <a:p>
            <a:r>
              <a:rPr lang="en-US" sz="3400" b="1">
                <a:latin typeface="Book Antiqua" pitchFamily="18" charset="0"/>
              </a:rPr>
              <a:t>Energy Transfer Efficiency and Trophic Pyramids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752600"/>
            <a:ext cx="8365331" cy="51054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Biomass- The energy in an ecosystem is measured in terms of biomass</a:t>
            </a: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Standing crop- The amount of biomass present in an ecosystem at a particular time.  </a:t>
            </a:r>
            <a:endParaRPr lang="en-US" sz="2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Ecological efficiency-  The proportion of consumed energy that can be passed from one trophic level to another</a:t>
            </a: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Trophic pyramid-  The representation of the distribution of biomass among trophic levels. 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Trophic Pyramid for Serengeti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:\Art - JPEG\Chapter 3\figure_03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0676"/>
            <a:ext cx="8229599" cy="47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7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Matter cycles through the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Biosphere- The combination of all ecosystems on Earth.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Biogeochemical cycles-  The movement of matter within and between ecosystems involving biological, geologic and chemical processes.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Hydrologic Cycle (Water Cycle)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9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2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Hydrologic Cycle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Transpiration- The process where plants release water from their leaves into the atmosphere.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Evapotranspiration- The combined amount of evaporation and transpiration.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Runoff-  When water moves across the land surface into streams and rivers, eventually reaching the ocean.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7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Carbon Cycle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562599" cy="502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8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Nitrogen Cycle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91400" cy="53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4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Phosphorus Cycle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18148"/>
            <a:ext cx="7086600" cy="509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72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Energy Transfer Efficiency and Trophic Pyramids</vt:lpstr>
      <vt:lpstr>Trophic Pyramid for Serengeti</vt:lpstr>
      <vt:lpstr>Matter cycles through the biosphere</vt:lpstr>
      <vt:lpstr>Hydrologic Cycle (Water Cycle)</vt:lpstr>
      <vt:lpstr>Hydrologic Cycle</vt:lpstr>
      <vt:lpstr>Carbon Cycle</vt:lpstr>
      <vt:lpstr>Nitrogen Cycle</vt:lpstr>
      <vt:lpstr>Phosphorus Cycle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Transfer Efficiency and Trophic Pyramids</dc:title>
  <dc:creator>David Auston</dc:creator>
  <cp:lastModifiedBy>David Auston</cp:lastModifiedBy>
  <cp:revision>2</cp:revision>
  <dcterms:created xsi:type="dcterms:W3CDTF">2015-09-30T13:48:37Z</dcterms:created>
  <dcterms:modified xsi:type="dcterms:W3CDTF">2015-09-30T13:50:57Z</dcterms:modified>
</cp:coreProperties>
</file>