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EB5D64-87C4-45E1-B380-DCFAD2F87D4D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7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8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1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2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4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9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81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9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89C951B-0871-4154-88F1-A6470D5AB8D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2EB5D64-87C4-45E1-B380-DCFAD2F87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8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762000"/>
            <a:ext cx="6777317" cy="50706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Disturbance-  An event caused by physical, chemical or biological agents that results in changes in population size or community composition.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514599"/>
            <a:ext cx="3276600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599"/>
            <a:ext cx="3793390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427662"/>
            <a:ext cx="7146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Chandeleur</a:t>
            </a:r>
            <a:r>
              <a:rPr lang="en-US" sz="2800" dirty="0">
                <a:solidFill>
                  <a:prstClr val="black"/>
                </a:solidFill>
              </a:rPr>
              <a:t> Islands in </a:t>
            </a:r>
            <a:r>
              <a:rPr lang="en-US" sz="2800" dirty="0" err="1">
                <a:solidFill>
                  <a:prstClr val="black"/>
                </a:solidFill>
              </a:rPr>
              <a:t>Lousiana</a:t>
            </a:r>
            <a:r>
              <a:rPr lang="en-US" sz="2800" dirty="0">
                <a:solidFill>
                  <a:prstClr val="black"/>
                </a:solidFill>
              </a:rPr>
              <a:t> before and after Katrina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7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14400"/>
            <a:ext cx="6777317" cy="49182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Watershed- All of the land in a given landscape that drains into a particular stream, river, lake or wetland.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7239000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86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Resistance vs. Resilience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Resistance- A measure of how much a disturbance can affect its flows of energy and matter.</a:t>
            </a:r>
          </a:p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Resilience- The rate at which an ecosystem returns to its original state after a disturbance.</a:t>
            </a:r>
          </a:p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Restoration ecology-  A new scientific discipline that is interested in restoring damaged ecosystems.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2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762000"/>
            <a:ext cx="6777317" cy="50706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The intermediate disturbance hypothesis- states that ecosystems experiencing intermediate levels of disturbance are more diverse than those with high or low disturbance levels. 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4572000" cy="403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9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Instrumental Values of Ecosystems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tx1"/>
                </a:solidFill>
                <a:latin typeface="Book Antiqua" pitchFamily="18" charset="0"/>
              </a:rPr>
              <a:t>Provisions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- Goods that humans can use directly.</a:t>
            </a:r>
          </a:p>
          <a:p>
            <a:r>
              <a:rPr lang="en-US" b="1" dirty="0">
                <a:solidFill>
                  <a:schemeClr val="tx1"/>
                </a:solidFill>
                <a:latin typeface="Book Antiqua" pitchFamily="18" charset="0"/>
              </a:rPr>
              <a:t>Regulating services-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  The service provided by natural systems that helps regulate environmental conditions.</a:t>
            </a:r>
          </a:p>
          <a:p>
            <a:r>
              <a:rPr lang="en-US" b="1" dirty="0">
                <a:solidFill>
                  <a:schemeClr val="tx1"/>
                </a:solidFill>
                <a:latin typeface="Book Antiqua" pitchFamily="18" charset="0"/>
              </a:rPr>
              <a:t>Support systems-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  The support services that natural ecosystems provide such as pollination, natural filters and pest control.</a:t>
            </a:r>
          </a:p>
          <a:p>
            <a:r>
              <a:rPr lang="en-US" b="1" dirty="0">
                <a:solidFill>
                  <a:schemeClr val="tx1"/>
                </a:solidFill>
                <a:latin typeface="Book Antiqua" pitchFamily="18" charset="0"/>
              </a:rPr>
              <a:t>Resilience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-   Resilience of an ecosystem ensures that it will continue to provide benefits to humans.   This greatly depends on species diversity.</a:t>
            </a:r>
          </a:p>
          <a:p>
            <a:r>
              <a:rPr lang="en-US" b="1" dirty="0">
                <a:solidFill>
                  <a:schemeClr val="tx1"/>
                </a:solidFill>
                <a:latin typeface="Book Antiqua" pitchFamily="18" charset="0"/>
              </a:rPr>
              <a:t>Cultural services-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  Ecosystems provide cultural or aesthetic benefits to many people. 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6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Austin</vt:lpstr>
      <vt:lpstr>PowerPoint Presentation</vt:lpstr>
      <vt:lpstr>PowerPoint Presentation</vt:lpstr>
      <vt:lpstr>Resistance vs. Resilience</vt:lpstr>
      <vt:lpstr>PowerPoint Presentation</vt:lpstr>
      <vt:lpstr>Instrumental Values of Ecosystems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Auston</dc:creator>
  <cp:lastModifiedBy>David Auston</cp:lastModifiedBy>
  <cp:revision>1</cp:revision>
  <dcterms:created xsi:type="dcterms:W3CDTF">2015-09-30T13:50:40Z</dcterms:created>
  <dcterms:modified xsi:type="dcterms:W3CDTF">2015-09-30T13:51:24Z</dcterms:modified>
</cp:coreProperties>
</file>