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175A3D8-F130-422A-9C72-5345153431D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F6F3CE-71FE-48B6-98E9-A91DFD90D23A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8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5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4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6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8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1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6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2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83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A3D8-F130-422A-9C72-5345153431D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F3CE-71FE-48B6-98E9-A91DFD90D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6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175A3D8-F130-422A-9C72-5345153431D7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F6F3CE-71FE-48B6-98E9-A91DFD90D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1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Competiton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Competition- the struggle of individuals to obtain a limiting </a:t>
            </a:r>
            <a:r>
              <a:rPr lang="en-US" dirty="0" smtClean="0"/>
              <a:t>resource.</a:t>
            </a:r>
          </a:p>
          <a:p>
            <a:r>
              <a:rPr lang="en-US" dirty="0" smtClean="0"/>
              <a:t>Competitive exclusion principle- two species competing for the same resource can’t co-exist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2895600" cy="64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68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3810000" cy="626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0" y="236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Aquatic Succession 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4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that determine species richness: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40873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Latitude- move from equator to poles # of species declines</a:t>
            </a:r>
            <a:endParaRPr lang="en-US" dirty="0"/>
          </a:p>
          <a:p>
            <a:r>
              <a:rPr lang="en-US" dirty="0" smtClean="0"/>
              <a:t>Time- Longer a habitat exists more colonization, speciation, and extinction can occur </a:t>
            </a:r>
            <a:endParaRPr lang="en-US" dirty="0"/>
          </a:p>
          <a:p>
            <a:r>
              <a:rPr lang="en-US" dirty="0"/>
              <a:t>Habitat </a:t>
            </a:r>
            <a:r>
              <a:rPr lang="en-US" dirty="0" smtClean="0"/>
              <a:t>size- richness increases with size</a:t>
            </a:r>
          </a:p>
          <a:p>
            <a:pPr lvl="1"/>
            <a:r>
              <a:rPr lang="en-US" dirty="0" smtClean="0"/>
              <a:t>Theory of Island biogeography</a:t>
            </a:r>
          </a:p>
          <a:p>
            <a:pPr lvl="2"/>
            <a:r>
              <a:rPr lang="en-US" dirty="0" smtClean="0"/>
              <a:t>Size and distance from source of colonizing species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93605"/>
            <a:ext cx="3419475" cy="2532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0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Resource Partitioning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 species divide a resource based on differences in the species behavior or morphology</a:t>
            </a:r>
            <a:endParaRPr lang="en-US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61287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37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1064"/>
            <a:ext cx="3657600" cy="6595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17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Predation</a:t>
            </a:r>
            <a:r>
              <a:rPr lang="en-US" dirty="0"/>
              <a:t>- the use of one species as a resource by another species. </a:t>
            </a:r>
          </a:p>
          <a:p>
            <a:r>
              <a:rPr lang="en-US" b="1" dirty="0"/>
              <a:t>True predators- </a:t>
            </a:r>
            <a:r>
              <a:rPr lang="en-US" dirty="0"/>
              <a:t>kill their prey.</a:t>
            </a:r>
          </a:p>
          <a:p>
            <a:r>
              <a:rPr lang="en-US" b="1" dirty="0"/>
              <a:t>Herbivores</a:t>
            </a:r>
            <a:r>
              <a:rPr lang="en-US" dirty="0"/>
              <a:t>- consume plants as prey.</a:t>
            </a:r>
          </a:p>
          <a:p>
            <a:r>
              <a:rPr lang="en-US" b="1" dirty="0"/>
              <a:t>Parasites- </a:t>
            </a:r>
            <a:r>
              <a:rPr lang="en-US" dirty="0"/>
              <a:t>live on or in the organism they consume.</a:t>
            </a:r>
          </a:p>
          <a:p>
            <a:r>
              <a:rPr lang="en-US" b="1" dirty="0"/>
              <a:t>Parasitoids-</a:t>
            </a:r>
            <a:r>
              <a:rPr lang="en-US" dirty="0"/>
              <a:t> lay eggs inside other organisms.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48" y="2312988"/>
            <a:ext cx="2715829" cy="349408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59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Mutualism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Mutualism- </a:t>
            </a:r>
            <a:r>
              <a:rPr lang="en-US" dirty="0"/>
              <a:t>A type of interspecific interaction where both species benefit.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3048000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19965"/>
            <a:ext cx="3419475" cy="248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96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Commensalism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Commensalism</a:t>
            </a:r>
            <a:r>
              <a:rPr lang="en-US" dirty="0"/>
              <a:t>- a type of relationship in which one species benefits but the other is neither harmed nor helped.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37156"/>
            <a:ext cx="5954100" cy="322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66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Keystone Species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Keystone species-  </a:t>
            </a:r>
            <a:r>
              <a:rPr lang="en-US" dirty="0"/>
              <a:t>a species that plays a role in its community that is far more important than its relative abundance might suggest.</a:t>
            </a:r>
          </a:p>
          <a:p>
            <a:pPr lvl="1"/>
            <a:r>
              <a:rPr lang="en-US" dirty="0" smtClean="0"/>
              <a:t>Typically exist in low numbers</a:t>
            </a:r>
          </a:p>
          <a:p>
            <a:pPr lvl="1"/>
            <a:r>
              <a:rPr lang="en-US" dirty="0" smtClean="0"/>
              <a:t>Predators (starfish), mutualistic relationships (</a:t>
            </a:r>
            <a:r>
              <a:rPr lang="en-US" dirty="0" err="1" smtClean="0"/>
              <a:t>mycorrhiza</a:t>
            </a:r>
            <a:r>
              <a:rPr lang="en-US" dirty="0" smtClean="0"/>
              <a:t>) , ecosystem engineers (beaver)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19600"/>
            <a:ext cx="3419475" cy="124566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128739" cy="2645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28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8034" y="304800"/>
            <a:ext cx="7024744" cy="1143000"/>
          </a:xfrm>
        </p:spPr>
        <p:txBody>
          <a:bodyPr/>
          <a:lstStyle/>
          <a:p>
            <a:r>
              <a:rPr lang="en-US" dirty="0" smtClean="0"/>
              <a:t>Primary Succession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2459" y="1371600"/>
            <a:ext cx="6777317" cy="3508977"/>
          </a:xfrm>
        </p:spPr>
        <p:txBody>
          <a:bodyPr/>
          <a:lstStyle/>
          <a:p>
            <a:r>
              <a:rPr lang="en-US" dirty="0"/>
              <a:t>Primary succession- occurs on surfaces that are initially devoid of soil. </a:t>
            </a:r>
            <a:r>
              <a:rPr lang="en-US" dirty="0" smtClean="0"/>
              <a:t>(Parking lot, new exposed rock, newly cooled lava)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598061"/>
            <a:ext cx="5830887" cy="425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78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Secondary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6777317" cy="3508977"/>
          </a:xfrm>
        </p:spPr>
        <p:txBody>
          <a:bodyPr/>
          <a:lstStyle/>
          <a:p>
            <a:r>
              <a:rPr lang="en-US" dirty="0"/>
              <a:t>Secondary succession- occurs in areas that have been disturbed but have not lost their soil</a:t>
            </a:r>
            <a:r>
              <a:rPr lang="en-US" dirty="0" smtClean="0"/>
              <a:t>. (forest fire, hurricane)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34" y="2667000"/>
            <a:ext cx="561622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16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Competiton</vt:lpstr>
      <vt:lpstr>Resource Partitioning </vt:lpstr>
      <vt:lpstr>PowerPoint Presentation</vt:lpstr>
      <vt:lpstr>Predation</vt:lpstr>
      <vt:lpstr>Mutualism </vt:lpstr>
      <vt:lpstr>Commensalism</vt:lpstr>
      <vt:lpstr>Keystone Species</vt:lpstr>
      <vt:lpstr>Primary Succession </vt:lpstr>
      <vt:lpstr>Secondary Succession</vt:lpstr>
      <vt:lpstr>PowerPoint Presentation</vt:lpstr>
      <vt:lpstr>Factors that determine species richness:</vt:lpstr>
    </vt:vector>
  </TitlesOfParts>
  <Company>chsd117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Competiton</dc:title>
  <dc:creator>chsd117</dc:creator>
  <cp:lastModifiedBy>chsd117</cp:lastModifiedBy>
  <cp:revision>1</cp:revision>
  <dcterms:created xsi:type="dcterms:W3CDTF">2016-12-12T19:34:14Z</dcterms:created>
  <dcterms:modified xsi:type="dcterms:W3CDTF">2016-12-12T19:35:09Z</dcterms:modified>
</cp:coreProperties>
</file>