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566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Rank from 1-16 in order of most risk to least risk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SzPct val="36666"/>
            </a:pPr>
            <a:r>
              <a:rPr lang="en"/>
              <a:t>alcohol, commercial aviation, construction, contraceptives, fire fighting, food preservatives, handguns, motor vehicles, motorcycles, nuclear power, pesticides, police work, private aviation, smoking, spray cans, surgery.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Actual Results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Experts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1. motor vehicles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2. smoking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3. alcohol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4. handguns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5. surgery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6. motorcycles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7. X-rays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8. pesticides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9. electric power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10. swimming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11. contraceptives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12. private aviation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13. construction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14. preservatives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15. bicycles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16. commercial aviation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 u="sng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" sz="1100" u="sng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ollege Students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1. nuclear power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2. handguns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3. smoking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4. pesticides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5. motor vehicles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6. motorcycles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7. alcohol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8. police work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9. contraceptives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10. fire fighting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11. surgery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12. preservatives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13. spray cans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14. construction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15. private aviation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16. commercial aviation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350" y="36123"/>
            <a:ext cx="4730324" cy="507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476200" cy="115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Factors that influence risk perception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Control - the ability of the individual or society to control the risk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Catastrophic potential - the possibility of fatalities or ill effects grouped in time and space as in an epidemic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Dread - the fear of the possibility of serious delayed effects, such as cancer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Familiarity - the degree of familiarity lay people have with the risk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Equity - refers to the equal distribution of risks and benefits throughout society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Level of knowledge - the general understanding lay people have with the process or activity posing the risk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Voluntariness of exposure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Effects on children and future generations - concerns about possible delayed effects on humans and the environment posed by the risk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Clarity of benefits - represents the awareness and understanding of the benefits provided by the activity posing the risk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Media attention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highlight>
                  <a:srgbClr val="FFFFFF"/>
                </a:highlight>
              </a:rPr>
              <a:t>Trust in organizations or institutions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 Analysis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7" y="1980912"/>
            <a:ext cx="9025425" cy="15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Chemical Exposure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025" y="160625"/>
            <a:ext cx="3737175" cy="49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biz</vt:lpstr>
      <vt:lpstr>Risks</vt:lpstr>
      <vt:lpstr>Rank from 1-16 in order of most risk to least risk</vt:lpstr>
      <vt:lpstr>Actual Results</vt:lpstr>
      <vt:lpstr>PowerPoint Presentation</vt:lpstr>
      <vt:lpstr>Factors that influence risk perception </vt:lpstr>
      <vt:lpstr>Risk Analysis</vt:lpstr>
      <vt:lpstr>Chemical Exposure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</dc:title>
  <dc:creator>David Auston</dc:creator>
  <cp:lastModifiedBy>David Auston</cp:lastModifiedBy>
  <cp:revision>1</cp:revision>
  <dcterms:modified xsi:type="dcterms:W3CDTF">2016-02-24T13:52:43Z</dcterms:modified>
</cp:coreProperties>
</file>